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media/image60.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68" r:id="rId3"/>
  </p:sldMasterIdLst>
  <p:notesMasterIdLst>
    <p:notesMasterId r:id="rId89"/>
  </p:notesMasterIdLst>
  <p:sldIdLst>
    <p:sldId id="257" r:id="rId4"/>
    <p:sldId id="258" r:id="rId5"/>
    <p:sldId id="259" r:id="rId6"/>
    <p:sldId id="476" r:id="rId7"/>
    <p:sldId id="477" r:id="rId8"/>
    <p:sldId id="261" r:id="rId9"/>
    <p:sldId id="424" r:id="rId10"/>
    <p:sldId id="425" r:id="rId11"/>
    <p:sldId id="274" r:id="rId12"/>
    <p:sldId id="277" r:id="rId13"/>
    <p:sldId id="275" r:id="rId14"/>
    <p:sldId id="278" r:id="rId15"/>
    <p:sldId id="273" r:id="rId16"/>
    <p:sldId id="448" r:id="rId17"/>
    <p:sldId id="262" r:id="rId18"/>
    <p:sldId id="263" r:id="rId19"/>
    <p:sldId id="264" r:id="rId20"/>
    <p:sldId id="265" r:id="rId21"/>
    <p:sldId id="266" r:id="rId22"/>
    <p:sldId id="267" r:id="rId23"/>
    <p:sldId id="268" r:id="rId24"/>
    <p:sldId id="269" r:id="rId25"/>
    <p:sldId id="270" r:id="rId26"/>
    <p:sldId id="271" r:id="rId27"/>
    <p:sldId id="272" r:id="rId28"/>
    <p:sldId id="370" r:id="rId29"/>
    <p:sldId id="426" r:id="rId30"/>
    <p:sldId id="427" r:id="rId31"/>
    <p:sldId id="276" r:id="rId32"/>
    <p:sldId id="428" r:id="rId33"/>
    <p:sldId id="449" r:id="rId34"/>
    <p:sldId id="466" r:id="rId35"/>
    <p:sldId id="467" r:id="rId36"/>
    <p:sldId id="468" r:id="rId37"/>
    <p:sldId id="469" r:id="rId38"/>
    <p:sldId id="283" r:id="rId39"/>
    <p:sldId id="470" r:id="rId40"/>
    <p:sldId id="471" r:id="rId41"/>
    <p:sldId id="290" r:id="rId42"/>
    <p:sldId id="284" r:id="rId43"/>
    <p:sldId id="286" r:id="rId44"/>
    <p:sldId id="285" r:id="rId45"/>
    <p:sldId id="287" r:id="rId46"/>
    <p:sldId id="288" r:id="rId47"/>
    <p:sldId id="289" r:id="rId48"/>
    <p:sldId id="281" r:id="rId49"/>
    <p:sldId id="472" r:id="rId50"/>
    <p:sldId id="279" r:id="rId51"/>
    <p:sldId id="280" r:id="rId52"/>
    <p:sldId id="282" r:id="rId53"/>
    <p:sldId id="447" r:id="rId54"/>
    <p:sldId id="256" r:id="rId55"/>
    <p:sldId id="429" r:id="rId56"/>
    <p:sldId id="430" r:id="rId57"/>
    <p:sldId id="431" r:id="rId58"/>
    <p:sldId id="260" r:id="rId59"/>
    <p:sldId id="432" r:id="rId60"/>
    <p:sldId id="433" r:id="rId61"/>
    <p:sldId id="434" r:id="rId62"/>
    <p:sldId id="435" r:id="rId63"/>
    <p:sldId id="436" r:id="rId64"/>
    <p:sldId id="437" r:id="rId65"/>
    <p:sldId id="438" r:id="rId66"/>
    <p:sldId id="439" r:id="rId67"/>
    <p:sldId id="440" r:id="rId68"/>
    <p:sldId id="441" r:id="rId69"/>
    <p:sldId id="442" r:id="rId70"/>
    <p:sldId id="443" r:id="rId71"/>
    <p:sldId id="444" r:id="rId72"/>
    <p:sldId id="445" r:id="rId73"/>
    <p:sldId id="446" r:id="rId74"/>
    <p:sldId id="450" r:id="rId75"/>
    <p:sldId id="451" r:id="rId76"/>
    <p:sldId id="454" r:id="rId77"/>
    <p:sldId id="478" r:id="rId78"/>
    <p:sldId id="479" r:id="rId79"/>
    <p:sldId id="460" r:id="rId80"/>
    <p:sldId id="461" r:id="rId81"/>
    <p:sldId id="318" r:id="rId82"/>
    <p:sldId id="324" r:id="rId83"/>
    <p:sldId id="463" r:id="rId84"/>
    <p:sldId id="474" r:id="rId85"/>
    <p:sldId id="462" r:id="rId86"/>
    <p:sldId id="464" r:id="rId87"/>
    <p:sldId id="319" r:id="rId8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s>
</file>

<file path=ppt/charts/_rels/chart1.xml.rels><?xml version="1.0" encoding="UTF-8" standalone="yes"?>
<Relationships xmlns="http://schemas.openxmlformats.org/package/2006/relationships"><Relationship Id="rId2" Type="http://schemas.openxmlformats.org/officeDocument/2006/relationships/oleObject" Target="file:///\\illinois.gov\DOT\Users\CO\ALDERMANS\My%20Documents\Crash%20Data\Most%20Current%20Alcohol%20Stats\ID%20Fatal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illinois.gov\DOT\Users\CO\ALDERMANS\My%20Documents\Crash%20Data\Most%20Current%20Alcohol%20Stats\ID%20Fatal%20Rates.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a:pPr>
            <a:r>
              <a:rPr lang="en-US" sz="1800">
                <a:latin typeface="Arial" pitchFamily="34" charset="0"/>
                <a:cs typeface="Arial" pitchFamily="34" charset="0"/>
              </a:rPr>
              <a:t>Illinois Alcohol-Impaired Fatalities</a:t>
            </a:r>
          </a:p>
          <a:p>
            <a:pPr algn="ctr">
              <a:defRPr/>
            </a:pPr>
            <a:r>
              <a:rPr lang="en-US" sz="1200" baseline="0">
                <a:latin typeface="Arial" pitchFamily="34" charset="0"/>
                <a:cs typeface="Arial" pitchFamily="34" charset="0"/>
              </a:rPr>
              <a:t>Drunk Driving Deaths</a:t>
            </a:r>
          </a:p>
          <a:p>
            <a:pPr algn="ctr">
              <a:defRPr/>
            </a:pPr>
            <a:r>
              <a:rPr lang="en-US" sz="1200" baseline="0">
                <a:latin typeface="Arial" pitchFamily="34" charset="0"/>
                <a:cs typeface="Arial" pitchFamily="34" charset="0"/>
              </a:rPr>
              <a:t>(NHTSA Estimate, 0.08 BAC and above)</a:t>
            </a:r>
          </a:p>
        </c:rich>
      </c:tx>
      <c:layout>
        <c:manualLayout>
          <c:xMode val="edge"/>
          <c:yMode val="edge"/>
          <c:x val="0.31651874300311433"/>
          <c:y val="2.5643146587064531E-2"/>
        </c:manualLayout>
      </c:layout>
      <c:overlay val="0"/>
    </c:title>
    <c:autoTitleDeleted val="0"/>
    <c:plotArea>
      <c:layout/>
      <c:barChart>
        <c:barDir val="col"/>
        <c:grouping val="clustered"/>
        <c:varyColors val="0"/>
        <c:ser>
          <c:idx val="0"/>
          <c:order val="0"/>
          <c:tx>
            <c:strRef>
              <c:f>Sheet1!$A$3</c:f>
              <c:strCache>
                <c:ptCount val="1"/>
                <c:pt idx="0">
                  <c:v>Impaired Driving Fatalities (0.08 BAC and above)</c:v>
                </c:pt>
              </c:strCache>
            </c:strRef>
          </c:tx>
          <c:spPr>
            <a:solidFill>
              <a:srgbClr val="0070C0"/>
            </a:solidFill>
          </c:spPr>
          <c:invertIfNegative val="0"/>
          <c:dLbls>
            <c:dLbl>
              <c:idx val="1"/>
              <c:layout>
                <c:manualLayout>
                  <c:x val="-2.1350686337328872E-17"/>
                  <c:y val="-4.33130673172661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CA-495B-AF2F-49099F52E635}"/>
                </c:ext>
              </c:extLst>
            </c:dLbl>
            <c:dLbl>
              <c:idx val="2"/>
              <c:layout>
                <c:manualLayout>
                  <c:x val="-4.2701372674657744E-17"/>
                  <c:y val="1.2969508354503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76B-44E5-B77E-40275DDA32BE}"/>
                </c:ext>
              </c:extLst>
            </c:dLbl>
            <c:dLbl>
              <c:idx val="3"/>
              <c:layout>
                <c:manualLayout>
                  <c:x val="-1.9047616190833716E-3"/>
                  <c:y val="1.14613146037603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6B-44E5-B77E-40275DDA32BE}"/>
                </c:ext>
              </c:extLst>
            </c:dLbl>
            <c:dLbl>
              <c:idx val="4"/>
              <c:layout>
                <c:manualLayout>
                  <c:x val="0"/>
                  <c:y val="-2.57516199320525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6B-44E5-B77E-40275DDA32BE}"/>
                </c:ext>
              </c:extLst>
            </c:dLbl>
            <c:dLbl>
              <c:idx val="5"/>
              <c:layout>
                <c:manualLayout>
                  <c:x val="0"/>
                  <c:y val="-2.27963512196137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CA-495B-AF2F-49099F52E635}"/>
                </c:ext>
              </c:extLst>
            </c:dLbl>
            <c:dLbl>
              <c:idx val="6"/>
              <c:layout>
                <c:manualLayout>
                  <c:x val="-8.5402745349315489E-17"/>
                  <c:y val="6.81592951583601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6B-44E5-B77E-40275DDA32BE}"/>
                </c:ext>
              </c:extLst>
            </c:dLbl>
            <c:dLbl>
              <c:idx val="7"/>
              <c:layout>
                <c:manualLayout>
                  <c:x val="0"/>
                  <c:y val="4.55927024392275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CA-495B-AF2F-49099F52E635}"/>
                </c:ext>
              </c:extLst>
            </c:dLbl>
            <c:dLbl>
              <c:idx val="8"/>
              <c:layout>
                <c:manualLayout>
                  <c:x val="0"/>
                  <c:y val="-2.9635256585497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CA-495B-AF2F-49099F52E635}"/>
                </c:ext>
              </c:extLst>
            </c:dLbl>
            <c:dLbl>
              <c:idx val="10"/>
              <c:layout>
                <c:manualLayout>
                  <c:x val="0"/>
                  <c:y val="1.65408170463575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76B-44E5-B77E-40275DDA32BE}"/>
                </c:ext>
              </c:extLst>
            </c:dLbl>
            <c:dLbl>
              <c:idx val="11"/>
              <c:layout>
                <c:manualLayout>
                  <c:x val="0"/>
                  <c:y val="6.63780362100026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6B-44E5-B77E-40275DDA32BE}"/>
                </c:ext>
              </c:extLst>
            </c:dLbl>
            <c:dLbl>
              <c:idx val="12"/>
              <c:layout>
                <c:manualLayout>
                  <c:x val="1.3699801956956375E-3"/>
                  <c:y val="4.04040220408712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76B-44E5-B77E-40275DDA32BE}"/>
                </c:ext>
              </c:extLst>
            </c:dLbl>
            <c:spPr>
              <a:noFill/>
              <a:ln>
                <a:noFill/>
              </a:ln>
              <a:effectLst/>
            </c:spPr>
            <c:txPr>
              <a:bodyPr/>
              <a:lstStyle/>
              <a:p>
                <a:pPr>
                  <a:defRPr sz="18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trendlineType val="linear"/>
            <c:dispRSqr val="0"/>
            <c:dispEq val="0"/>
          </c:trendline>
          <c:trendline>
            <c:spPr>
              <a:ln w="101600" cmpd="sng">
                <a:solidFill>
                  <a:srgbClr val="FF0000"/>
                </a:solidFill>
              </a:ln>
            </c:spPr>
            <c:trendlineType val="linear"/>
            <c:dispRSqr val="0"/>
            <c:dispEq val="0"/>
          </c:trendline>
          <c:cat>
            <c:numRef>
              <c:f>Sheet1!$P$2:$Z$2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Sheet1!$P$3:$Z$3</c:f>
              <c:numCache>
                <c:formatCode>General</c:formatCode>
                <c:ptCount val="11"/>
                <c:pt idx="0">
                  <c:v>292</c:v>
                </c:pt>
                <c:pt idx="1">
                  <c:v>278</c:v>
                </c:pt>
                <c:pt idx="2">
                  <c:v>322</c:v>
                </c:pt>
                <c:pt idx="3">
                  <c:v>330</c:v>
                </c:pt>
                <c:pt idx="4">
                  <c:v>302</c:v>
                </c:pt>
                <c:pt idx="5">
                  <c:v>309</c:v>
                </c:pt>
                <c:pt idx="6">
                  <c:v>336</c:v>
                </c:pt>
                <c:pt idx="7">
                  <c:v>357</c:v>
                </c:pt>
                <c:pt idx="8">
                  <c:v>325</c:v>
                </c:pt>
                <c:pt idx="9">
                  <c:v>311</c:v>
                </c:pt>
                <c:pt idx="10">
                  <c:v>379</c:v>
                </c:pt>
              </c:numCache>
            </c:numRef>
          </c:val>
          <c:extLst>
            <c:ext xmlns:c16="http://schemas.microsoft.com/office/drawing/2014/chart" uri="{C3380CC4-5D6E-409C-BE32-E72D297353CC}">
              <c16:uniqueId val="{00000009-676B-44E5-B77E-40275DDA32BE}"/>
            </c:ext>
          </c:extLst>
        </c:ser>
        <c:dLbls>
          <c:showLegendKey val="0"/>
          <c:showVal val="1"/>
          <c:showCatName val="0"/>
          <c:showSerName val="0"/>
          <c:showPercent val="0"/>
          <c:showBubbleSize val="0"/>
        </c:dLbls>
        <c:gapWidth val="150"/>
        <c:overlap val="-25"/>
        <c:axId val="101802752"/>
        <c:axId val="101804288"/>
      </c:barChart>
      <c:catAx>
        <c:axId val="101802752"/>
        <c:scaling>
          <c:orientation val="minMax"/>
        </c:scaling>
        <c:delete val="0"/>
        <c:axPos val="b"/>
        <c:numFmt formatCode="General" sourceLinked="1"/>
        <c:majorTickMark val="none"/>
        <c:minorTickMark val="none"/>
        <c:tickLblPos val="nextTo"/>
        <c:crossAx val="101804288"/>
        <c:crosses val="autoZero"/>
        <c:auto val="1"/>
        <c:lblAlgn val="ctr"/>
        <c:lblOffset val="100"/>
        <c:noMultiLvlLbl val="0"/>
      </c:catAx>
      <c:valAx>
        <c:axId val="101804288"/>
        <c:scaling>
          <c:orientation val="minMax"/>
        </c:scaling>
        <c:delete val="0"/>
        <c:axPos val="l"/>
        <c:majorGridlines/>
        <c:numFmt formatCode="General" sourceLinked="1"/>
        <c:majorTickMark val="out"/>
        <c:minorTickMark val="none"/>
        <c:tickLblPos val="nextTo"/>
        <c:crossAx val="101802752"/>
        <c:crosses val="autoZero"/>
        <c:crossBetween val="between"/>
      </c:valAx>
    </c:plotArea>
    <c:plotVisOnly val="1"/>
    <c:dispBlanksAs val="gap"/>
    <c:showDLblsOverMax val="0"/>
  </c:chart>
  <c:spPr>
    <a:ln>
      <a:solidFill>
        <a:schemeClr val="tx1"/>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title>
      <c:tx>
        <c:rich>
          <a:bodyPr/>
          <a:lstStyle/>
          <a:p>
            <a:pPr algn="ctr">
              <a:defRPr/>
            </a:pPr>
            <a:r>
              <a:rPr lang="en-US">
                <a:latin typeface="Arial" pitchFamily="34" charset="0"/>
                <a:cs typeface="Arial" pitchFamily="34" charset="0"/>
              </a:rPr>
              <a:t>Illinois Drunk Driving Fatality Rate</a:t>
            </a:r>
          </a:p>
          <a:p>
            <a:pPr algn="ctr">
              <a:defRPr/>
            </a:pPr>
            <a:r>
              <a:rPr lang="en-US" sz="1200" i="1">
                <a:latin typeface="Arial" pitchFamily="34" charset="0"/>
                <a:cs typeface="Arial" pitchFamily="34" charset="0"/>
              </a:rPr>
              <a:t>(Alcohol-impaired motor vehicle fatalities per 100 million vehicle miles traveled)</a:t>
            </a:r>
          </a:p>
        </c:rich>
      </c:tx>
      <c:layout>
        <c:manualLayout>
          <c:xMode val="edge"/>
          <c:yMode val="edge"/>
          <c:x val="0.23899025327742157"/>
          <c:y val="3.2977171365811742E-2"/>
        </c:manualLayout>
      </c:layout>
      <c:overlay val="0"/>
    </c:title>
    <c:autoTitleDeleted val="0"/>
    <c:plotArea>
      <c:layout>
        <c:manualLayout>
          <c:layoutTarget val="inner"/>
          <c:xMode val="edge"/>
          <c:yMode val="edge"/>
          <c:x val="5.9405953920645502E-2"/>
          <c:y val="0.1969891590531358"/>
          <c:w val="0.93486995943688878"/>
          <c:h val="0.68756013069243216"/>
        </c:manualLayout>
      </c:layout>
      <c:barChart>
        <c:barDir val="col"/>
        <c:grouping val="clustered"/>
        <c:varyColors val="0"/>
        <c:ser>
          <c:idx val="0"/>
          <c:order val="0"/>
          <c:tx>
            <c:strRef>
              <c:f>Sheet1!$A$3</c:f>
              <c:strCache>
                <c:ptCount val="1"/>
                <c:pt idx="0">
                  <c:v>Percentage of Total Fatals That Are Alcohol-Related</c:v>
                </c:pt>
              </c:strCache>
            </c:strRef>
          </c:tx>
          <c:spPr>
            <a:solidFill>
              <a:srgbClr val="0070C0"/>
            </a:solidFill>
          </c:spPr>
          <c:invertIfNegative val="0"/>
          <c:dLbls>
            <c:dLbl>
              <c:idx val="0"/>
              <c:layout>
                <c:manualLayout>
                  <c:x val="0"/>
                  <c:y val="6.6279285297786436E-3"/>
                </c:manualLayout>
              </c:layout>
              <c:spPr/>
              <c:txPr>
                <a:bodyPr/>
                <a:lstStyle/>
                <a:p>
                  <a:pPr>
                    <a:defRPr sz="1200" b="1">
                      <a:solidFill>
                        <a:schemeClr val="tx1"/>
                      </a:solidFill>
                      <a:latin typeface="Arial" pitchFamily="34" charset="0"/>
                      <a:cs typeface="Arial"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14C-4C1F-B464-9827DB26013C}"/>
                </c:ext>
              </c:extLst>
            </c:dLbl>
            <c:dLbl>
              <c:idx val="1"/>
              <c:layout>
                <c:manualLayout>
                  <c:x val="0"/>
                  <c:y val="-1.74396738650979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4C-4C1F-B464-9827DB26013C}"/>
                </c:ext>
              </c:extLst>
            </c:dLbl>
            <c:dLbl>
              <c:idx val="2"/>
              <c:layout>
                <c:manualLayout>
                  <c:x val="1.9079888852524241E-3"/>
                  <c:y val="9.982258005436613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4C-4C1F-B464-9827DB26013C}"/>
                </c:ext>
              </c:extLst>
            </c:dLbl>
            <c:dLbl>
              <c:idx val="3"/>
              <c:layout>
                <c:manualLayout>
                  <c:x val="0"/>
                  <c:y val="-6.62849543866567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4C-4C1F-B464-9827DB26013C}"/>
                </c:ext>
              </c:extLst>
            </c:dLbl>
            <c:dLbl>
              <c:idx val="4"/>
              <c:layout>
                <c:manualLayout>
                  <c:x val="-5.9765677416621972E-17"/>
                  <c:y val="-2.20634780603392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4C-4C1F-B464-9827DB26013C}"/>
                </c:ext>
              </c:extLst>
            </c:dLbl>
            <c:dLbl>
              <c:idx val="5"/>
              <c:layout>
                <c:manualLayout>
                  <c:x val="0"/>
                  <c:y val="-2.56802435394090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4C-4C1F-B464-9827DB26013C}"/>
                </c:ext>
              </c:extLst>
            </c:dLbl>
            <c:dLbl>
              <c:idx val="6"/>
              <c:layout>
                <c:manualLayout>
                  <c:x val="0"/>
                  <c:y val="-2.947339196492968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14C-4C1F-B464-9827DB26013C}"/>
                </c:ext>
              </c:extLst>
            </c:dLbl>
            <c:dLbl>
              <c:idx val="7"/>
              <c:layout>
                <c:manualLayout>
                  <c:x val="0"/>
                  <c:y val="-7.84408712820616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14C-4C1F-B464-9827DB26013C}"/>
                </c:ext>
              </c:extLst>
            </c:dLbl>
            <c:dLbl>
              <c:idx val="8"/>
              <c:layout>
                <c:manualLayout>
                  <c:x val="-1.6299918500408694E-3"/>
                  <c:y val="-4.281861944685630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14C-4C1F-B464-9827DB26013C}"/>
                </c:ext>
              </c:extLst>
            </c:dLbl>
            <c:dLbl>
              <c:idx val="9"/>
              <c:layout>
                <c:manualLayout>
                  <c:x val="-1.1953135483324394E-16"/>
                  <c:y val="9.568501691396603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14C-4C1F-B464-9827DB26013C}"/>
                </c:ext>
              </c:extLst>
            </c:dLbl>
            <c:dLbl>
              <c:idx val="10"/>
              <c:layout>
                <c:manualLayout>
                  <c:x val="0"/>
                  <c:y val="8.258920563005455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14C-4C1F-B464-9827DB26013C}"/>
                </c:ext>
              </c:extLst>
            </c:dLbl>
            <c:dLbl>
              <c:idx val="11"/>
              <c:layout>
                <c:manualLayout>
                  <c:x val="1.8993346645625429E-3"/>
                  <c:y val="5.6652040097531671E-2"/>
                </c:manualLayout>
              </c:layout>
              <c:tx>
                <c:rich>
                  <a:bodyPr/>
                  <a:lstStyle/>
                  <a:p>
                    <a:fld id="{2FBE4C2A-0DA9-41CB-AB03-A97A5F5D55CA}" type="VALUE">
                      <a:rPr lang="en-US"/>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14C-4C1F-B464-9827DB26013C}"/>
                </c:ext>
              </c:extLst>
            </c:dLbl>
            <c:dLbl>
              <c:idx val="12"/>
              <c:layout>
                <c:manualLayout>
                  <c:x val="-7.7319371777861002E-5"/>
                  <c:y val="9.78885194025401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14C-4C1F-B464-9827DB26013C}"/>
                </c:ext>
              </c:extLst>
            </c:dLbl>
            <c:dLbl>
              <c:idx val="13"/>
              <c:layout>
                <c:manualLayout>
                  <c:x val="1.8993346645625429E-3"/>
                  <c:y val="0.1308326327585836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14C-4C1F-B464-9827DB26013C}"/>
                </c:ext>
              </c:extLst>
            </c:dLbl>
            <c:dLbl>
              <c:idx val="14"/>
              <c:layout>
                <c:manualLayout>
                  <c:x val="1.8993346645624035E-3"/>
                  <c:y val="0.1193731652166027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14C-4C1F-B464-9827DB26013C}"/>
                </c:ext>
              </c:extLst>
            </c:dLbl>
            <c:dLbl>
              <c:idx val="15"/>
              <c:layout>
                <c:manualLayout>
                  <c:x val="5.6980039936876288E-3"/>
                  <c:y val="0.127111699319945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14C-4C1F-B464-9827DB26013C}"/>
                </c:ext>
              </c:extLst>
            </c:dLbl>
            <c:spPr>
              <a:noFill/>
              <a:ln>
                <a:noFill/>
              </a:ln>
              <a:effectLst/>
            </c:spPr>
            <c:txPr>
              <a:bodyPr/>
              <a:lstStyle/>
              <a:p>
                <a:pPr>
                  <a:defRPr sz="1200" b="1">
                    <a:solidFill>
                      <a:schemeClr val="tx1"/>
                    </a:solidFill>
                    <a:latin typeface="Arial" pitchFamily="34" charset="0"/>
                    <a:cs typeface="Arial"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trendlineType val="linear"/>
            <c:dispRSqr val="0"/>
            <c:dispEq val="0"/>
          </c:trendline>
          <c:trendline>
            <c:spPr>
              <a:ln w="101600">
                <a:solidFill>
                  <a:srgbClr val="C00000"/>
                </a:solidFill>
              </a:ln>
            </c:spPr>
            <c:trendlineType val="linear"/>
            <c:dispRSqr val="0"/>
            <c:dispEq val="0"/>
          </c:trendline>
          <c:cat>
            <c:numRef>
              <c:f>Sheet1!$H$2:$R$2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Sheet1!$H$3:$R$3</c:f>
              <c:numCache>
                <c:formatCode>General</c:formatCode>
                <c:ptCount val="11"/>
                <c:pt idx="0">
                  <c:v>0.28000000000000003</c:v>
                </c:pt>
                <c:pt idx="1">
                  <c:v>0.27</c:v>
                </c:pt>
                <c:pt idx="2">
                  <c:v>0.31</c:v>
                </c:pt>
                <c:pt idx="3">
                  <c:v>0.31</c:v>
                </c:pt>
                <c:pt idx="4">
                  <c:v>0.28999999999999998</c:v>
                </c:pt>
                <c:pt idx="5">
                  <c:v>0.28999999999999998</c:v>
                </c:pt>
                <c:pt idx="6">
                  <c:v>0.31</c:v>
                </c:pt>
                <c:pt idx="7">
                  <c:v>0.32</c:v>
                </c:pt>
                <c:pt idx="8">
                  <c:v>0.3</c:v>
                </c:pt>
                <c:pt idx="9">
                  <c:v>0.28999999999999998</c:v>
                </c:pt>
                <c:pt idx="10">
                  <c:v>0.4</c:v>
                </c:pt>
              </c:numCache>
            </c:numRef>
          </c:val>
          <c:extLst>
            <c:ext xmlns:c16="http://schemas.microsoft.com/office/drawing/2014/chart" uri="{C3380CC4-5D6E-409C-BE32-E72D297353CC}">
              <c16:uniqueId val="{00000012-814C-4C1F-B464-9827DB26013C}"/>
            </c:ext>
          </c:extLst>
        </c:ser>
        <c:dLbls>
          <c:showLegendKey val="0"/>
          <c:showVal val="1"/>
          <c:showCatName val="0"/>
          <c:showSerName val="0"/>
          <c:showPercent val="0"/>
          <c:showBubbleSize val="0"/>
        </c:dLbls>
        <c:gapWidth val="150"/>
        <c:axId val="32557696"/>
        <c:axId val="32567680"/>
      </c:barChart>
      <c:catAx>
        <c:axId val="32557696"/>
        <c:scaling>
          <c:orientation val="minMax"/>
        </c:scaling>
        <c:delete val="0"/>
        <c:axPos val="b"/>
        <c:numFmt formatCode="General" sourceLinked="1"/>
        <c:majorTickMark val="out"/>
        <c:minorTickMark val="none"/>
        <c:tickLblPos val="nextTo"/>
        <c:crossAx val="32567680"/>
        <c:crosses val="autoZero"/>
        <c:auto val="1"/>
        <c:lblAlgn val="ctr"/>
        <c:lblOffset val="100"/>
        <c:noMultiLvlLbl val="0"/>
      </c:catAx>
      <c:valAx>
        <c:axId val="32567680"/>
        <c:scaling>
          <c:orientation val="minMax"/>
        </c:scaling>
        <c:delete val="0"/>
        <c:axPos val="l"/>
        <c:numFmt formatCode="General" sourceLinked="1"/>
        <c:majorTickMark val="out"/>
        <c:minorTickMark val="none"/>
        <c:tickLblPos val="nextTo"/>
        <c:crossAx val="32557696"/>
        <c:crosses val="autoZero"/>
        <c:crossBetween val="between"/>
      </c:valAx>
      <c:spPr>
        <a:ln>
          <a:solidFill>
            <a:schemeClr val="bg1"/>
          </a:solidFill>
        </a:ln>
      </c:spPr>
    </c:plotArea>
    <c:plotVisOnly val="1"/>
    <c:dispBlanksAs val="gap"/>
    <c:showDLblsOverMax val="0"/>
  </c:chart>
  <c:spPr>
    <a:ln w="6350">
      <a:solidFill>
        <a:schemeClr val="tx1"/>
      </a:solidFill>
    </a:ln>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atin typeface="Arial" pitchFamily="34" charset="0"/>
                <a:cs typeface="Arial" pitchFamily="34" charset="0"/>
              </a:rPr>
              <a:t>Illinois DUI Arrests</a:t>
            </a:r>
            <a:endParaRPr lang="en-US" sz="1400" baseline="0">
              <a:latin typeface="Arial" pitchFamily="34" charset="0"/>
              <a:cs typeface="Arial" pitchFamily="34" charset="0"/>
            </a:endParaRPr>
          </a:p>
        </c:rich>
      </c:tx>
      <c:layout>
        <c:manualLayout>
          <c:xMode val="edge"/>
          <c:yMode val="edge"/>
          <c:x val="0.40504074454963307"/>
          <c:y val="4.2470560433043654E-2"/>
        </c:manualLayout>
      </c:layout>
      <c:overlay val="0"/>
    </c:title>
    <c:autoTitleDeleted val="0"/>
    <c:plotArea>
      <c:layout>
        <c:manualLayout>
          <c:layoutTarget val="inner"/>
          <c:xMode val="edge"/>
          <c:yMode val="edge"/>
          <c:x val="1.4808833018376204E-2"/>
          <c:y val="0.15312264860797592"/>
          <c:w val="0.98519116698162379"/>
          <c:h val="0.76015179253834808"/>
        </c:manualLayout>
      </c:layout>
      <c:barChart>
        <c:barDir val="col"/>
        <c:grouping val="clustered"/>
        <c:varyColors val="0"/>
        <c:ser>
          <c:idx val="0"/>
          <c:order val="0"/>
          <c:tx>
            <c:strRef>
              <c:f>Sheet1!$A$3</c:f>
              <c:strCache>
                <c:ptCount val="1"/>
                <c:pt idx="0">
                  <c:v>Arrests</c:v>
                </c:pt>
              </c:strCache>
            </c:strRef>
          </c:tx>
          <c:spPr>
            <a:solidFill>
              <a:srgbClr val="0070C0"/>
            </a:solidFill>
          </c:spPr>
          <c:invertIfNegative val="0"/>
          <c:dPt>
            <c:idx val="0"/>
            <c:invertIfNegative val="0"/>
            <c:bubble3D val="0"/>
            <c:spPr>
              <a:solidFill>
                <a:srgbClr val="0070C0"/>
              </a:solidFill>
            </c:spPr>
            <c:extLst>
              <c:ext xmlns:c16="http://schemas.microsoft.com/office/drawing/2014/chart" uri="{C3380CC4-5D6E-409C-BE32-E72D297353CC}">
                <c16:uniqueId val="{00000001-10D3-4679-B6D0-3A5B1E1817D3}"/>
              </c:ext>
            </c:extLst>
          </c:dPt>
          <c:dLbls>
            <c:dLbl>
              <c:idx val="0"/>
              <c:layout>
                <c:manualLayout>
                  <c:x val="1.098269809955219E-3"/>
                  <c:y val="-6.55699980889744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D3-4679-B6D0-3A5B1E1817D3}"/>
                </c:ext>
              </c:extLst>
            </c:dLbl>
            <c:dLbl>
              <c:idx val="1"/>
              <c:layout>
                <c:manualLayout>
                  <c:x val="0"/>
                  <c:y val="-1.0583609683141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D3-4679-B6D0-3A5B1E1817D3}"/>
                </c:ext>
              </c:extLst>
            </c:dLbl>
            <c:dLbl>
              <c:idx val="2"/>
              <c:layout>
                <c:manualLayout>
                  <c:x val="0"/>
                  <c:y val="-4.19896619468527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0D3-4679-B6D0-3A5B1E1817D3}"/>
                </c:ext>
              </c:extLst>
            </c:dLbl>
            <c:dLbl>
              <c:idx val="3"/>
              <c:layout>
                <c:manualLayout>
                  <c:x val="1.0982698099551789E-3"/>
                  <c:y val="-1.6795864778740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0D3-4679-B6D0-3A5B1E1817D3}"/>
                </c:ext>
              </c:extLst>
            </c:dLbl>
            <c:dLbl>
              <c:idx val="4"/>
              <c:layout>
                <c:manualLayout>
                  <c:x val="0"/>
                  <c:y val="-1.8467185575129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0D3-4679-B6D0-3A5B1E1817D3}"/>
                </c:ext>
              </c:extLst>
            </c:dLbl>
            <c:dLbl>
              <c:idx val="6"/>
              <c:layout>
                <c:manualLayout>
                  <c:x val="0"/>
                  <c:y val="-1.41114795775223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0D3-4679-B6D0-3A5B1E1817D3}"/>
                </c:ext>
              </c:extLst>
            </c:dLbl>
            <c:dLbl>
              <c:idx val="7"/>
              <c:layout>
                <c:manualLayout>
                  <c:x val="-1.098269809955219E-3"/>
                  <c:y val="-3.0236193501587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0D3-4679-B6D0-3A5B1E1817D3}"/>
                </c:ext>
              </c:extLst>
            </c:dLbl>
            <c:dLbl>
              <c:idx val="8"/>
              <c:layout>
                <c:manualLayout>
                  <c:x val="2.196539619910438E-3"/>
                  <c:y val="-1.2769320699845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0D3-4679-B6D0-3A5B1E1817D3}"/>
                </c:ext>
              </c:extLst>
            </c:dLbl>
            <c:dLbl>
              <c:idx val="9"/>
              <c:layout>
                <c:manualLayout>
                  <c:x val="0"/>
                  <c:y val="-8.6128401079960882E-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0D3-4679-B6D0-3A5B1E1817D3}"/>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101600">
                <a:solidFill>
                  <a:srgbClr val="FF0000"/>
                </a:solidFill>
              </a:ln>
            </c:spPr>
            <c:trendlineType val="linear"/>
            <c:dispRSqr val="0"/>
            <c:dispEq val="0"/>
          </c:trendline>
          <c:cat>
            <c:numRef>
              <c:f>Sheet1!$G$2:$P$2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Sheet1!$G$3:$P$3</c:f>
              <c:numCache>
                <c:formatCode>#,##0</c:formatCode>
                <c:ptCount val="10"/>
                <c:pt idx="0">
                  <c:v>41900</c:v>
                </c:pt>
                <c:pt idx="1">
                  <c:v>38704</c:v>
                </c:pt>
                <c:pt idx="2">
                  <c:v>37126</c:v>
                </c:pt>
                <c:pt idx="3">
                  <c:v>34611</c:v>
                </c:pt>
                <c:pt idx="4">
                  <c:v>32822</c:v>
                </c:pt>
                <c:pt idx="5">
                  <c:v>32285</c:v>
                </c:pt>
                <c:pt idx="6">
                  <c:v>29528</c:v>
                </c:pt>
                <c:pt idx="7">
                  <c:v>27046</c:v>
                </c:pt>
                <c:pt idx="8">
                  <c:v>26386</c:v>
                </c:pt>
                <c:pt idx="9">
                  <c:v>26224</c:v>
                </c:pt>
              </c:numCache>
            </c:numRef>
          </c:val>
          <c:extLst>
            <c:ext xmlns:c16="http://schemas.microsoft.com/office/drawing/2014/chart" uri="{C3380CC4-5D6E-409C-BE32-E72D297353CC}">
              <c16:uniqueId val="{00000009-10D3-4679-B6D0-3A5B1E1817D3}"/>
            </c:ext>
          </c:extLst>
        </c:ser>
        <c:dLbls>
          <c:showLegendKey val="0"/>
          <c:showVal val="1"/>
          <c:showCatName val="0"/>
          <c:showSerName val="0"/>
          <c:showPercent val="0"/>
          <c:showBubbleSize val="0"/>
        </c:dLbls>
        <c:gapWidth val="150"/>
        <c:overlap val="-25"/>
        <c:axId val="33006336"/>
        <c:axId val="33007872"/>
      </c:barChart>
      <c:catAx>
        <c:axId val="33006336"/>
        <c:scaling>
          <c:orientation val="minMax"/>
        </c:scaling>
        <c:delete val="0"/>
        <c:axPos val="b"/>
        <c:numFmt formatCode="General" sourceLinked="1"/>
        <c:majorTickMark val="none"/>
        <c:minorTickMark val="none"/>
        <c:tickLblPos val="nextTo"/>
        <c:crossAx val="33007872"/>
        <c:crosses val="autoZero"/>
        <c:auto val="1"/>
        <c:lblAlgn val="ctr"/>
        <c:lblOffset val="100"/>
        <c:noMultiLvlLbl val="0"/>
      </c:catAx>
      <c:valAx>
        <c:axId val="33007872"/>
        <c:scaling>
          <c:orientation val="minMax"/>
        </c:scaling>
        <c:delete val="1"/>
        <c:axPos val="l"/>
        <c:numFmt formatCode="#,##0" sourceLinked="1"/>
        <c:majorTickMark val="none"/>
        <c:minorTickMark val="none"/>
        <c:tickLblPos val="none"/>
        <c:crossAx val="33006336"/>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a:pPr>
            <a:r>
              <a:rPr lang="en-US" sz="1800">
                <a:latin typeface="Arial" pitchFamily="34" charset="0"/>
                <a:cs typeface="Arial" pitchFamily="34" charset="0"/>
              </a:rPr>
              <a:t>Cannabis-Involved</a:t>
            </a:r>
            <a:r>
              <a:rPr lang="en-US" sz="1800" baseline="0">
                <a:latin typeface="Arial" pitchFamily="34" charset="0"/>
                <a:cs typeface="Arial" pitchFamily="34" charset="0"/>
              </a:rPr>
              <a:t> </a:t>
            </a:r>
            <a:r>
              <a:rPr lang="en-US" sz="1800">
                <a:latin typeface="Arial" pitchFamily="34" charset="0"/>
                <a:cs typeface="Arial" pitchFamily="34" charset="0"/>
              </a:rPr>
              <a:t>Fatalities</a:t>
            </a:r>
          </a:p>
          <a:p>
            <a:pPr algn="ctr">
              <a:defRPr/>
            </a:pPr>
            <a:r>
              <a:rPr lang="en-US" sz="1200" baseline="0">
                <a:latin typeface="Arial" pitchFamily="34" charset="0"/>
                <a:cs typeface="Arial" pitchFamily="34" charset="0"/>
              </a:rPr>
              <a:t>Killed in crash in which at least one driver tested positive for cannabis</a:t>
            </a:r>
          </a:p>
        </c:rich>
      </c:tx>
      <c:layout>
        <c:manualLayout>
          <c:xMode val="edge"/>
          <c:yMode val="edge"/>
          <c:x val="0.25237681881416207"/>
          <c:y val="2.5643092141843665E-2"/>
        </c:manualLayout>
      </c:layout>
      <c:overlay val="0"/>
    </c:title>
    <c:autoTitleDeleted val="0"/>
    <c:plotArea>
      <c:layout/>
      <c:barChart>
        <c:barDir val="col"/>
        <c:grouping val="clustered"/>
        <c:varyColors val="0"/>
        <c:ser>
          <c:idx val="0"/>
          <c:order val="0"/>
          <c:tx>
            <c:strRef>
              <c:f>Sheet1!$A$3</c:f>
              <c:strCache>
                <c:ptCount val="1"/>
                <c:pt idx="0">
                  <c:v>Cannabis-Related Fatalities</c:v>
                </c:pt>
              </c:strCache>
            </c:strRef>
          </c:tx>
          <c:spPr>
            <a:solidFill>
              <a:srgbClr val="0070C0"/>
            </a:solidFill>
          </c:spPr>
          <c:invertIfNegative val="0"/>
          <c:dLbls>
            <c:dLbl>
              <c:idx val="0"/>
              <c:layout>
                <c:manualLayout>
                  <c:x val="-1.3121605590899967E-3"/>
                  <c:y val="-3.46320188921753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94-46DC-9EAA-2468452AD8E7}"/>
                </c:ext>
              </c:extLst>
            </c:dLbl>
            <c:dLbl>
              <c:idx val="2"/>
              <c:layout>
                <c:manualLayout>
                  <c:x val="-3.4920226281761283E-17"/>
                  <c:y val="1.14613146037603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94-46DC-9EAA-2468452AD8E7}"/>
                </c:ext>
              </c:extLst>
            </c:dLbl>
            <c:dLbl>
              <c:idx val="3"/>
              <c:layout>
                <c:manualLayout>
                  <c:x val="-3.2800777803559797E-3"/>
                  <c:y val="-2.6523490689349987E-2"/>
                </c:manualLayout>
              </c:layout>
              <c:tx>
                <c:rich>
                  <a:bodyPr/>
                  <a:lstStyle/>
                  <a:p>
                    <a:pPr>
                      <a:defRPr sz="1200" b="1">
                        <a:solidFill>
                          <a:schemeClr val="tx1"/>
                        </a:solidFill>
                        <a:latin typeface="Arial" panose="020B0604020202020204" pitchFamily="34" charset="0"/>
                        <a:cs typeface="Arial" panose="020B0604020202020204" pitchFamily="34" charset="0"/>
                      </a:defRPr>
                    </a:pPr>
                    <a:fld id="{CC03125A-5A10-4A3D-AE85-A38460E30EC4}" type="VALUE">
                      <a:rPr lang="en-US">
                        <a:solidFill>
                          <a:schemeClr val="tx1"/>
                        </a:solidFill>
                      </a:rPr>
                      <a:pPr>
                        <a:defRPr sz="1200" b="1">
                          <a:solidFill>
                            <a:schemeClr val="tx1"/>
                          </a:solidFill>
                          <a:latin typeface="Arial" panose="020B0604020202020204" pitchFamily="34" charset="0"/>
                          <a:cs typeface="Arial" panose="020B0604020202020204" pitchFamily="34" charset="0"/>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594-46DC-9EAA-2468452AD8E7}"/>
                </c:ext>
              </c:extLst>
            </c:dLbl>
            <c:dLbl>
              <c:idx val="4"/>
              <c:layout>
                <c:manualLayout>
                  <c:x val="4.2053152605736685E-17"/>
                  <c:y val="4.61799326285851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94-46DC-9EAA-2468452AD8E7}"/>
                </c:ext>
              </c:extLst>
            </c:dLbl>
            <c:dLbl>
              <c:idx val="6"/>
              <c:layout>
                <c:manualLayout>
                  <c:x val="0"/>
                  <c:y val="9.11161295398736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594-46DC-9EAA-2468452AD8E7}"/>
                </c:ext>
              </c:extLst>
            </c:dLbl>
            <c:dLbl>
              <c:idx val="7"/>
              <c:layout>
                <c:manualLayout>
                  <c:x val="0"/>
                  <c:y val="9.11161295398731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594-46DC-9EAA-2468452AD8E7}"/>
                </c:ext>
              </c:extLst>
            </c:dLbl>
            <c:dLbl>
              <c:idx val="8"/>
              <c:layout>
                <c:manualLayout>
                  <c:x val="0"/>
                  <c:y val="-2.0202011020435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594-46DC-9EAA-2468452AD8E7}"/>
                </c:ext>
              </c:extLst>
            </c:dLbl>
            <c:dLbl>
              <c:idx val="9"/>
              <c:layout>
                <c:manualLayout>
                  <c:x val="0"/>
                  <c:y val="5.7720031486958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594-46DC-9EAA-2468452AD8E7}"/>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101600">
                <a:solidFill>
                  <a:srgbClr val="FF0000"/>
                </a:solidFill>
              </a:ln>
            </c:spPr>
            <c:trendlineType val="linear"/>
            <c:dispRSqr val="0"/>
            <c:dispEq val="0"/>
          </c:trendline>
          <c:cat>
            <c:numRef>
              <c:f>Sheet1!$M$2:$Z$2</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numCache>
            </c:numRef>
          </c:cat>
          <c:val>
            <c:numRef>
              <c:f>Sheet1!$M$3:$Z$3</c:f>
              <c:numCache>
                <c:formatCode>General</c:formatCode>
                <c:ptCount val="14"/>
                <c:pt idx="0">
                  <c:v>56</c:v>
                </c:pt>
                <c:pt idx="1">
                  <c:v>97</c:v>
                </c:pt>
                <c:pt idx="2">
                  <c:v>88</c:v>
                </c:pt>
                <c:pt idx="3">
                  <c:v>86</c:v>
                </c:pt>
                <c:pt idx="4">
                  <c:v>75</c:v>
                </c:pt>
                <c:pt idx="5">
                  <c:v>117</c:v>
                </c:pt>
                <c:pt idx="6">
                  <c:v>102</c:v>
                </c:pt>
                <c:pt idx="7">
                  <c:v>109</c:v>
                </c:pt>
                <c:pt idx="8">
                  <c:v>136</c:v>
                </c:pt>
                <c:pt idx="9">
                  <c:v>163</c:v>
                </c:pt>
                <c:pt idx="10">
                  <c:v>223</c:v>
                </c:pt>
                <c:pt idx="11">
                  <c:v>211</c:v>
                </c:pt>
                <c:pt idx="12">
                  <c:v>131</c:v>
                </c:pt>
                <c:pt idx="13">
                  <c:v>152</c:v>
                </c:pt>
              </c:numCache>
            </c:numRef>
          </c:val>
          <c:extLst>
            <c:ext xmlns:c16="http://schemas.microsoft.com/office/drawing/2014/chart" uri="{C3380CC4-5D6E-409C-BE32-E72D297353CC}">
              <c16:uniqueId val="{00000009-D594-46DC-9EAA-2468452AD8E7}"/>
            </c:ext>
          </c:extLst>
        </c:ser>
        <c:dLbls>
          <c:showLegendKey val="0"/>
          <c:showVal val="1"/>
          <c:showCatName val="0"/>
          <c:showSerName val="0"/>
          <c:showPercent val="0"/>
          <c:showBubbleSize val="0"/>
        </c:dLbls>
        <c:gapWidth val="150"/>
        <c:overlap val="-25"/>
        <c:axId val="33116160"/>
        <c:axId val="33119232"/>
      </c:barChart>
      <c:catAx>
        <c:axId val="33116160"/>
        <c:scaling>
          <c:orientation val="minMax"/>
        </c:scaling>
        <c:delete val="0"/>
        <c:axPos val="b"/>
        <c:numFmt formatCode="General" sourceLinked="1"/>
        <c:majorTickMark val="none"/>
        <c:minorTickMark val="none"/>
        <c:tickLblPos val="nextTo"/>
        <c:crossAx val="33119232"/>
        <c:crosses val="autoZero"/>
        <c:auto val="1"/>
        <c:lblAlgn val="ctr"/>
        <c:lblOffset val="100"/>
        <c:noMultiLvlLbl val="0"/>
      </c:catAx>
      <c:valAx>
        <c:axId val="33119232"/>
        <c:scaling>
          <c:orientation val="minMax"/>
        </c:scaling>
        <c:delete val="0"/>
        <c:axPos val="l"/>
        <c:majorGridlines/>
        <c:numFmt formatCode="General" sourceLinked="1"/>
        <c:majorTickMark val="out"/>
        <c:minorTickMark val="none"/>
        <c:tickLblPos val="nextTo"/>
        <c:crossAx val="33116160"/>
        <c:crosses val="autoZero"/>
        <c:crossBetween val="between"/>
      </c:valAx>
    </c:plotArea>
    <c:plotVisOnly val="1"/>
    <c:dispBlanksAs val="gap"/>
    <c:showDLblsOverMax val="0"/>
  </c:chart>
  <c:spPr>
    <a:ln>
      <a:solidFill>
        <a:schemeClr val="tx1"/>
      </a:solid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a:pPr>
            <a:r>
              <a:rPr lang="en-US" sz="1800">
                <a:latin typeface="Arial" pitchFamily="34" charset="0"/>
                <a:cs typeface="Arial" pitchFamily="34" charset="0"/>
              </a:rPr>
              <a:t>Cannabis-Involved (Blue) &amp;</a:t>
            </a:r>
            <a:r>
              <a:rPr lang="en-US" sz="1800" baseline="0">
                <a:latin typeface="Arial" pitchFamily="34" charset="0"/>
                <a:cs typeface="Arial" pitchFamily="34" charset="0"/>
              </a:rPr>
              <a:t> Alcohol-Involved (Red) </a:t>
            </a:r>
            <a:r>
              <a:rPr lang="en-US" sz="1800">
                <a:latin typeface="Arial" pitchFamily="34" charset="0"/>
                <a:cs typeface="Arial" pitchFamily="34" charset="0"/>
              </a:rPr>
              <a:t>Fatalities</a:t>
            </a:r>
          </a:p>
          <a:p>
            <a:pPr algn="ctr">
              <a:defRPr/>
            </a:pPr>
            <a:endParaRPr lang="en-US" sz="1200" baseline="0">
              <a:latin typeface="Arial" pitchFamily="34" charset="0"/>
              <a:cs typeface="Arial" pitchFamily="34" charset="0"/>
            </a:endParaRPr>
          </a:p>
        </c:rich>
      </c:tx>
      <c:layout>
        <c:manualLayout>
          <c:xMode val="edge"/>
          <c:yMode val="edge"/>
          <c:x val="0.17458767671266676"/>
          <c:y val="5.2977931003805601E-2"/>
        </c:manualLayout>
      </c:layout>
      <c:overlay val="0"/>
    </c:title>
    <c:autoTitleDeleted val="0"/>
    <c:plotArea>
      <c:layout/>
      <c:barChart>
        <c:barDir val="col"/>
        <c:grouping val="clustered"/>
        <c:varyColors val="0"/>
        <c:ser>
          <c:idx val="0"/>
          <c:order val="0"/>
          <c:tx>
            <c:strRef>
              <c:f>Sheet1!$A$3</c:f>
              <c:strCache>
                <c:ptCount val="1"/>
                <c:pt idx="0">
                  <c:v>Cannabis-Related Fatalities</c:v>
                </c:pt>
              </c:strCache>
            </c:strRef>
          </c:tx>
          <c:spPr>
            <a:solidFill>
              <a:srgbClr val="0070C0"/>
            </a:solidFill>
          </c:spPr>
          <c:invertIfNegative val="0"/>
          <c:dLbls>
            <c:dLbl>
              <c:idx val="1"/>
              <c:layout>
                <c:manualLayout>
                  <c:x val="-2.0837712912174839E-17"/>
                  <c:y val="-4.3303763455067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D80-45FA-A6BE-5E500EBF2892}"/>
                </c:ext>
              </c:extLst>
            </c:dLbl>
            <c:dLbl>
              <c:idx val="2"/>
              <c:layout>
                <c:manualLayout>
                  <c:x val="-3.4920226281761283E-17"/>
                  <c:y val="1.14613146037603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80-45FA-A6BE-5E500EBF2892}"/>
                </c:ext>
              </c:extLst>
            </c:dLbl>
            <c:dLbl>
              <c:idx val="3"/>
              <c:layout>
                <c:manualLayout>
                  <c:x val="-1.9047709397270142E-3"/>
                  <c:y val="-2.79629790329655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80-45FA-A6BE-5E500EBF2892}"/>
                </c:ext>
              </c:extLst>
            </c:dLbl>
            <c:dLbl>
              <c:idx val="4"/>
              <c:layout>
                <c:manualLayout>
                  <c:x val="0"/>
                  <c:y val="-2.97363874875309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80-45FA-A6BE-5E500EBF2892}"/>
                </c:ext>
              </c:extLst>
            </c:dLbl>
            <c:dLbl>
              <c:idx val="6"/>
              <c:layout>
                <c:manualLayout>
                  <c:x val="0"/>
                  <c:y val="-1.32281063247200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80-45FA-A6BE-5E500EBF2892}"/>
                </c:ext>
              </c:extLst>
            </c:dLbl>
            <c:dLbl>
              <c:idx val="7"/>
              <c:layout>
                <c:manualLayout>
                  <c:x val="8.3350851648699357E-17"/>
                  <c:y val="-2.19485295559267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80-45FA-A6BE-5E500EBF2892}"/>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101600">
                <a:solidFill>
                  <a:schemeClr val="tx1"/>
                </a:solidFill>
              </a:ln>
            </c:spPr>
            <c:trendlineType val="linear"/>
            <c:dispRSqr val="0"/>
            <c:dispEq val="0"/>
          </c:trendline>
          <c:cat>
            <c:numRef>
              <c:f>Sheet1!$P$2:$Z$2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Sheet1!$P$3:$Z$3</c:f>
              <c:numCache>
                <c:formatCode>General</c:formatCode>
                <c:ptCount val="11"/>
                <c:pt idx="0">
                  <c:v>86</c:v>
                </c:pt>
                <c:pt idx="1">
                  <c:v>75</c:v>
                </c:pt>
                <c:pt idx="2">
                  <c:v>117</c:v>
                </c:pt>
                <c:pt idx="3">
                  <c:v>102</c:v>
                </c:pt>
                <c:pt idx="4">
                  <c:v>109</c:v>
                </c:pt>
                <c:pt idx="5">
                  <c:v>136</c:v>
                </c:pt>
                <c:pt idx="6">
                  <c:v>163</c:v>
                </c:pt>
                <c:pt idx="7">
                  <c:v>223</c:v>
                </c:pt>
                <c:pt idx="8">
                  <c:v>211</c:v>
                </c:pt>
                <c:pt idx="9">
                  <c:v>131</c:v>
                </c:pt>
                <c:pt idx="10">
                  <c:v>152</c:v>
                </c:pt>
              </c:numCache>
            </c:numRef>
          </c:val>
          <c:extLst>
            <c:ext xmlns:c16="http://schemas.microsoft.com/office/drawing/2014/chart" uri="{C3380CC4-5D6E-409C-BE32-E72D297353CC}">
              <c16:uniqueId val="{00000006-6D80-45FA-A6BE-5E500EBF2892}"/>
            </c:ext>
          </c:extLst>
        </c:ser>
        <c:ser>
          <c:idx val="1"/>
          <c:order val="1"/>
          <c:tx>
            <c:strRef>
              <c:f>Sheet1!$A$4</c:f>
              <c:strCache>
                <c:ptCount val="1"/>
                <c:pt idx="0">
                  <c:v>Alcohol-Related Fatalities</c:v>
                </c:pt>
              </c:strCache>
            </c:strRef>
          </c:tx>
          <c:invertIfNegative val="0"/>
          <c:dLbls>
            <c:dLbl>
              <c:idx val="1"/>
              <c:layout>
                <c:manualLayout>
                  <c:x val="2.2732313052231459E-3"/>
                  <c:y val="-4.33037634550675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D80-45FA-A6BE-5E500EBF2892}"/>
                </c:ext>
              </c:extLst>
            </c:dLbl>
            <c:dLbl>
              <c:idx val="2"/>
              <c:layout>
                <c:manualLayout>
                  <c:x val="-1.1366156526115938E-3"/>
                  <c:y val="1.77374942908079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D80-45FA-A6BE-5E500EBF2892}"/>
                </c:ext>
              </c:extLst>
            </c:dLbl>
            <c:dLbl>
              <c:idx val="3"/>
              <c:layout>
                <c:manualLayout>
                  <c:x val="0"/>
                  <c:y val="1.04345021200942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D80-45FA-A6BE-5E500EBF2892}"/>
                </c:ext>
              </c:extLst>
            </c:dLbl>
            <c:dLbl>
              <c:idx val="4"/>
              <c:layout>
                <c:manualLayout>
                  <c:x val="1.1366156526115938E-3"/>
                  <c:y val="-3.24778225913006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D80-45FA-A6BE-5E500EBF2892}"/>
                </c:ext>
              </c:extLst>
            </c:dLbl>
            <c:dLbl>
              <c:idx val="5"/>
              <c:layout>
                <c:manualLayout>
                  <c:x val="0"/>
                  <c:y val="-2.81474462457938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D80-45FA-A6BE-5E500EBF2892}"/>
                </c:ext>
              </c:extLst>
            </c:dLbl>
            <c:dLbl>
              <c:idx val="7"/>
              <c:layout>
                <c:manualLayout>
                  <c:x val="0"/>
                  <c:y val="-9.11161295398731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D80-45FA-A6BE-5E500EBF2892}"/>
                </c:ext>
              </c:extLst>
            </c:dLbl>
            <c:dLbl>
              <c:idx val="8"/>
              <c:layout>
                <c:manualLayout>
                  <c:x val="0"/>
                  <c:y val="-3.89733871095607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D80-45FA-A6BE-5E500EBF2892}"/>
                </c:ext>
              </c:extLst>
            </c:dLbl>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101600">
                <a:solidFill>
                  <a:schemeClr val="tx1"/>
                </a:solidFill>
              </a:ln>
            </c:spPr>
            <c:trendlineType val="linear"/>
            <c:dispRSqr val="0"/>
            <c:dispEq val="0"/>
          </c:trendline>
          <c:cat>
            <c:numRef>
              <c:f>Sheet1!$P$2:$Z$2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Sheet1!$P$4:$Z$4</c:f>
              <c:numCache>
                <c:formatCode>General</c:formatCode>
                <c:ptCount val="11"/>
                <c:pt idx="0">
                  <c:v>292</c:v>
                </c:pt>
                <c:pt idx="1">
                  <c:v>278</c:v>
                </c:pt>
                <c:pt idx="2">
                  <c:v>322</c:v>
                </c:pt>
                <c:pt idx="3">
                  <c:v>330</c:v>
                </c:pt>
                <c:pt idx="4">
                  <c:v>302</c:v>
                </c:pt>
                <c:pt idx="5">
                  <c:v>309</c:v>
                </c:pt>
                <c:pt idx="6">
                  <c:v>336</c:v>
                </c:pt>
                <c:pt idx="7">
                  <c:v>357</c:v>
                </c:pt>
                <c:pt idx="8">
                  <c:v>325</c:v>
                </c:pt>
                <c:pt idx="9">
                  <c:v>311</c:v>
                </c:pt>
                <c:pt idx="10">
                  <c:v>379</c:v>
                </c:pt>
              </c:numCache>
            </c:numRef>
          </c:val>
          <c:extLst>
            <c:ext xmlns:c16="http://schemas.microsoft.com/office/drawing/2014/chart" uri="{C3380CC4-5D6E-409C-BE32-E72D297353CC}">
              <c16:uniqueId val="{0000000B-6D80-45FA-A6BE-5E500EBF2892}"/>
            </c:ext>
          </c:extLst>
        </c:ser>
        <c:dLbls>
          <c:showLegendKey val="0"/>
          <c:showVal val="1"/>
          <c:showCatName val="0"/>
          <c:showSerName val="0"/>
          <c:showPercent val="0"/>
          <c:showBubbleSize val="0"/>
        </c:dLbls>
        <c:gapWidth val="150"/>
        <c:overlap val="-25"/>
        <c:axId val="33122560"/>
        <c:axId val="33153024"/>
      </c:barChart>
      <c:catAx>
        <c:axId val="33122560"/>
        <c:scaling>
          <c:orientation val="minMax"/>
        </c:scaling>
        <c:delete val="0"/>
        <c:axPos val="b"/>
        <c:numFmt formatCode="General" sourceLinked="1"/>
        <c:majorTickMark val="none"/>
        <c:minorTickMark val="none"/>
        <c:tickLblPos val="nextTo"/>
        <c:crossAx val="33153024"/>
        <c:crosses val="autoZero"/>
        <c:auto val="1"/>
        <c:lblAlgn val="ctr"/>
        <c:lblOffset val="100"/>
        <c:noMultiLvlLbl val="0"/>
      </c:catAx>
      <c:valAx>
        <c:axId val="33153024"/>
        <c:scaling>
          <c:orientation val="minMax"/>
        </c:scaling>
        <c:delete val="0"/>
        <c:axPos val="l"/>
        <c:majorGridlines/>
        <c:numFmt formatCode="General" sourceLinked="1"/>
        <c:majorTickMark val="out"/>
        <c:minorTickMark val="none"/>
        <c:tickLblPos val="nextTo"/>
        <c:crossAx val="33122560"/>
        <c:crosses val="autoZero"/>
        <c:crossBetween val="between"/>
      </c:valAx>
    </c:plotArea>
    <c:plotVisOnly val="1"/>
    <c:dispBlanksAs val="gap"/>
    <c:showDLblsOverMax val="0"/>
  </c:chart>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0.69767</cdr:x>
      <cdr:y>0.28421</cdr:y>
    </cdr:from>
    <cdr:to>
      <cdr:x>0.93023</cdr:x>
      <cdr:y>0.35</cdr:y>
    </cdr:to>
    <cdr:sp macro="" textlink="">
      <cdr:nvSpPr>
        <cdr:cNvPr id="2" name="TextBox 1">
          <a:extLst xmlns:a="http://schemas.openxmlformats.org/drawingml/2006/main">
            <a:ext uri="{FF2B5EF4-FFF2-40B4-BE49-F238E27FC236}">
              <a16:creationId xmlns:a16="http://schemas.microsoft.com/office/drawing/2014/main" id="{80DAF893-46E5-42C1-8961-104124D17901}"/>
            </a:ext>
          </a:extLst>
        </cdr:cNvPr>
        <cdr:cNvSpPr txBox="1"/>
      </cdr:nvSpPr>
      <cdr:spPr>
        <a:xfrm xmlns:a="http://schemas.openxmlformats.org/drawingml/2006/main">
          <a:off x="4572002" y="1028703"/>
          <a:ext cx="1524000" cy="2381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0.87322</cdr:x>
      <cdr:y>0.94192</cdr:y>
    </cdr:from>
    <cdr:to>
      <cdr:x>1</cdr:x>
      <cdr:y>1</cdr:y>
    </cdr:to>
    <cdr:sp macro="" textlink="">
      <cdr:nvSpPr>
        <cdr:cNvPr id="3" name="TextBox 2">
          <a:extLst xmlns:a="http://schemas.openxmlformats.org/drawingml/2006/main">
            <a:ext uri="{FF2B5EF4-FFF2-40B4-BE49-F238E27FC236}">
              <a16:creationId xmlns:a16="http://schemas.microsoft.com/office/drawing/2014/main" id="{073605AA-6C68-47CB-B9C8-9EAB4E6302AA}"/>
            </a:ext>
          </a:extLst>
        </cdr:cNvPr>
        <cdr:cNvSpPr txBox="1"/>
      </cdr:nvSpPr>
      <cdr:spPr>
        <a:xfrm xmlns:a="http://schemas.openxmlformats.org/drawingml/2006/main">
          <a:off x="5838827" y="3552828"/>
          <a:ext cx="847725" cy="219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latin typeface="Arial" panose="020B0604020202020204" pitchFamily="34" charset="0"/>
            <a:cs typeface="Arial" panose="020B0604020202020204" pitchFamily="34" charset="0"/>
          </a:endParaRPr>
        </a:p>
      </cdr:txBody>
    </cdr:sp>
  </cdr:relSizeAnchor>
</c:userShapes>
</file>

<file path=ppt/ink/ink1.xml><?xml version="1.0" encoding="utf-8"?>
<inkml:ink xmlns:inkml="http://www.w3.org/2003/InkML">
  <inkml:definitions>
    <inkml:context xml:id="ctx0">
      <inkml:inkSource xml:id="inkSrc0">
        <inkml:traceFormat>
          <inkml:channel name="X" type="integer" max="3360" units="cm"/>
          <inkml:channel name="Y" type="integer" max="1050" units="cm"/>
          <inkml:channel name="T" type="integer" max="2.14748E9" units="dev"/>
        </inkml:traceFormat>
        <inkml:channelProperties>
          <inkml:channelProperty channel="X" name="resolution" value="56.66105" units="1/cm"/>
          <inkml:channelProperty channel="Y" name="resolution" value="28.37838" units="1/cm"/>
          <inkml:channelProperty channel="T" name="resolution" value="1" units="1/dev"/>
        </inkml:channelProperties>
      </inkml:inkSource>
      <inkml:timestamp xml:id="ts0" timeString="2019-08-07T14:33:53.653"/>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0 345 0,'0'0'63,"0"32"-48,0-32 1,32 33-16,0-33 15,0 32-15,1-32 16,-1 32-16,32 0 16,-32-32-16,33 0 15,-1 32 1,-32 0-16,0-32 15,-32 0-15,32 0 16,-32 0-16,32 33 16,1-33-16,-33 32 15,32-32-15,0 0 16,0 0 0,32 0-1,1 0-15,-33 32 16,32-32-16,-32 0 15,33 32-15,-33-32 16,32 0-16,-64 0 16,64 0-1,-64 0-15,33 0 16,-33 0-16,64 0 15,-64 0-15,32 0 16,32 0-16,-32 0 16,33 0-16,-1 0 15,32 0 1,-63 0-16,31 0 15,32 0-15,-63 0 16,63 0-16,-64 0 16,0 0-16,0 0 15,-32 0-15,33 0 16,-1 0-1,0 0-15,0 0 16,0 0-16,33 0 16,-65 0-1,32 0-15,0 0 16,0 0-16,0 0 15,0 0-15,0 0 16,-32 0 0,33 0-16,31 0 15,-32 0-15,32 0 16,1 0-16,-1 0 15,-32 0-15,32-32 16,1 32 0,-33 0-16,0 0 15,32 0-15,-32-32 16,1 32-16,31 0 15,0 0-15,-32 0 16,33 0-16,-33 0 16,0 0-1,32 0-15,1 0 16,-33 0-16,0 0 15,32 0-15,-32 0 16,1 0-16,-1 0 16,0 0-1,32 0-15,0 0 16,1-32-1,-1-1-15,-32 33 16,65 0-16,-65 0 16,0-32-16,0 32 15,0-32-15,33 32 16,-65 0-1,0 0-15,32-32 16,-32 32 31,0-32-32,0 0 1,0 32-16,-32-33 16,-1 33-16,1-32 15,0 0-15,-32 0 16,-1 32-16,1-32 15,0 0-15,-33 32 16,33 0 0,0 0-1,32 0-15,-33 0 16,1 0-16,32 0 15,0 0-15,0 0 16,-1 0-16,33 0 16,-32 0-16,0 0 15,0 0 1,0 0-16,32 0 15,-64-32-15,31 32 16,1-33-16,-64 33 16,31-32-16,33 32 15,-32 0-15,-32 0 16,31 0-1,1 0-15,32 0 16,-33 0-16,-31 0 16,64 0-16,-32 0 15,-1 0-15,-31 0 16,32 0-16,-33 0 15,1 0 1,-1 0-16,-31 0 16,31 0-1,1 0-15,-33 0 16,65 0-16,-33 0 15,1 0-15,64 0 16,-33 0 0,33 0-16,-32 0 15,32 0-15,0 0 16,32 0-16,-33 0 15,33 0 1,-32 0-16,0 0 16,0 0-16,0 0 15,0 0-15,32 0 16,-65 0-16,33 0 15,32 0 1,-32 0-16,0 0 16,0 0-16,0 0 15,-1 0-15,1 0 16,0 0-16,0 0 15,0 32-15,0-32 16,32 0 0,-32 33 15,32-33 0,-33 32-15,33 0 93,0-32-62,0 32-47,0-32 15,0 32-15,33 0 16,-1-32-16,0 32 15,64 1-15,-31 31 16,31-64 0,1 32-1,63 32-15,-63-31 16,31-33-16,-31 0 15,-1 0-15,-31 0 16,31 0-16,-64 0 16,0 0-1,33 0-15,-33 0 16,0 0-16,32 0 15,-32-33-15,1 33 16,-1 0-16,0-32 16,32 32-16,-32 0 15,0 0 1,1 0-16,-1 0 62,32 0-46,0 0-16,65 0 15,0 0-15,-33 0 16,0 0-16,-31 0 16,-1 0-1,-32 0-15,33 0 16,-33 0-1,0 0 1,-32 0 0,32 0-16,-32 0 15,64-32-15,-64 32 16,65-32-1,-33 32-15,-32 0 16,32 0-16,0 0 16,-32 0-16,32-32 15,-193 0 157,33-1-172,-65 33 15,0-32 1,32 0-16,-32 0 16,0 32-16,33 0 15,63-32-15,-31 0 16,63 32-16,1 0 15,32 0-15,-65 0 16,65 0 0,0 0-16,0 0 15,-64 0-15,63 0 16,1 0-16,-64-32 15,64 32-15,-33 0 16,1 0-16,0 0 16,-65 0-1,33 0-15,-1-33 16,33 33-16,0 0 15,31 0-15,1 0 16,0 0-16,32 0 16,0-32 93,0 32-94,0 0 1,32 0-16,0 0 16,1 0-16,31 0 15,64-32-15,-63 32 16,63 0-16,33 0 15,32 0 1,32 0-16,32 0 16,-32 0-16,33 0 15,-33 0-15,0 0 16,0 0-16,-32 0 15,-97 0-15,1 0 16,-33 0 0,0 0-1,-32 0-15,65 0 16,-33 0-16,0 0 15,1 0-15,31 0 16,-31 0-16,31 0 16,-32 0-16,-32 0 15,33 0 1,-1 0-16,-32 0 15,-32 0-15,64 0 16,-64 0-16,33 0 16,-33 0-16,32 0 15,0 0 1,-32 0-1,32 0-15,0 0 16,0 0-16,1 0 16,-33 0-1,32 32-15,0-32 16</inkml:trace>
</inkml:ink>
</file>

<file path=ppt/ink/ink2.xml><?xml version="1.0" encoding="utf-8"?>
<inkml:ink xmlns:inkml="http://www.w3.org/2003/InkML">
  <inkml:definitions>
    <inkml:context xml:id="ctx0">
      <inkml:inkSource xml:id="inkSrc0">
        <inkml:traceFormat>
          <inkml:channel name="X" type="integer" max="3360" units="cm"/>
          <inkml:channel name="Y" type="integer" max="1050" units="cm"/>
          <inkml:channel name="T" type="integer" max="2.14748E9" units="dev"/>
        </inkml:traceFormat>
        <inkml:channelProperties>
          <inkml:channelProperty channel="X" name="resolution" value="56.66105" units="1/cm"/>
          <inkml:channelProperty channel="Y" name="resolution" value="28.37838" units="1/cm"/>
          <inkml:channelProperty channel="T" name="resolution" value="1" units="1/dev"/>
        </inkml:channelProperties>
      </inkml:inkSource>
      <inkml:timestamp xml:id="ts0" timeString="2019-08-07T14:33:58.796"/>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97 393 0,'0'0'78,"0"32"-63,32-32-15,0 0 16,0 0-16,33 0 15,31 32-15,1 0 16,-33-32-16,32 33 16,1-33-16,-1 0 15,-31 0 1,31 32-16,-64 0 15,0-32-15,0 0 16,-32 0 0,33 0-16,-1 0 15,-32 0-15,32 0 16,0 0-16,0 0 15,0 0 1,-32 0-16,33 0 16,-1 0-16,0 0 15,-32 0 1,32 0-16,0 0 15,-32 32 79,0-32-63,0 0-15,-32 0-16,32 0 15,-32 0-15,0 0 16,0 0 0,-1 0-1,33 0-15,-32-32 16,0 32-1,32 0 1,-32 0-16,-65-32 16,33 0-1,-32-1-15,-1 33 16,-31-64-16,31 32 15,-31 0-15,-33-32 16,97 31-16,-1 1 16,1 32-16,64 0 15,-32 0 1,32 0-1,-32 0 17,-1 0-32,33 0 15,0-32 110,0 0-125,0 32 16,0 0-16,33-32 15,31 32-15,-32 0 16,0 0-16,65-32 15,-1 32-15,-32 0 16,33 0 0,-1-32-16,1 32 15,-1 0-15,1-33 16,-33 33-16,32-32 15,-63 32-15,-1 0 16,32 0-16,-64 0 16,32 0-1,0 0-15,1 0 16,-66 0 155,-31 0-171,0 0 16,-1 0-16,-31 0 16,32 0-16,-1 0 15,-63 0-15,63 0 16,1 0-1,32 32-15,0-32 16,0 0-16,32 0 16,-32 0-16</inkml:trace>
</inkml:ink>
</file>

<file path=ppt/ink/ink3.xml><?xml version="1.0" encoding="utf-8"?>
<inkml:ink xmlns:inkml="http://www.w3.org/2003/InkML">
  <inkml:definitions>
    <inkml:context xml:id="ctx0">
      <inkml:inkSource xml:id="inkSrc0">
        <inkml:traceFormat>
          <inkml:channel name="X" type="integer" max="3360" units="cm"/>
          <inkml:channel name="Y" type="integer" max="1050" units="cm"/>
          <inkml:channel name="T" type="integer" max="2.14748E9" units="dev"/>
        </inkml:traceFormat>
        <inkml:channelProperties>
          <inkml:channelProperty channel="X" name="resolution" value="56.66105" units="1/cm"/>
          <inkml:channelProperty channel="Y" name="resolution" value="28.37838" units="1/cm"/>
          <inkml:channelProperty channel="T" name="resolution" value="1" units="1/dev"/>
        </inkml:channelProperties>
      </inkml:inkSource>
      <inkml:timestamp xml:id="ts0" timeString="2019-08-07T14:34:00.940"/>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35 355 0,'-32'0'47,"32"-32"-16,0 32-15,0 0-16,64 0 16,0 0-16,97 0 15,-65 0-15,1 0 16,31 0-1,-31 0-15,-1 0 16,1 0-16,-33 0 16,-32 0-16,33 0 15,-65 0-15,32 0 16,0 0-1,-32 0 1,32 0 0,-32 0-16,32 0 15,-32 0-15,0 0 141,-64 0-141,0 0 15,-33 0-15,33 0 16,-33 0-16,1 0 15,-1 0 1,33-32-16,-32 0 16,31 32-16,-31 0 15,64-32-15,0 32 16,32 0-1,-32 0 1,32 0 46,-33-32-62,33 32 16,-32 0 15,0 0-31,32-33 31,-32 33 1,32-32-17,0 32 16,0-32-15,0 0-16,0 32 16,0-32-1,0 32 1,32 0-1,0-32-15,-32 32 16,32 0-16,33 0 16,-1 0-16,-32 0 15,32 0 1,-31 0-16,-1 0 15,0 0-15,-32 0 16,32 0 0,0 0-16,0 0 15,-32 0-15,65 0 16,-33 0-1,-32 0-15,32 0 16,0 0-16,0 0 16,0 0-16,1 0 15,-1 0-15,0 0 16,0 0-16,-32 0 15,32 0 1</inkml:trace>
</inkml:ink>
</file>

<file path=ppt/ink/ink4.xml><?xml version="1.0" encoding="utf-8"?>
<inkml:ink xmlns:inkml="http://www.w3.org/2003/InkML">
  <inkml:definitions>
    <inkml:context xml:id="ctx0">
      <inkml:inkSource xml:id="inkSrc0">
        <inkml:traceFormat>
          <inkml:channel name="X" type="integer" max="3360" units="cm"/>
          <inkml:channel name="Y" type="integer" max="1050" units="cm"/>
          <inkml:channel name="T" type="integer" max="2.14748E9" units="dev"/>
        </inkml:traceFormat>
        <inkml:channelProperties>
          <inkml:channelProperty channel="X" name="resolution" value="56.66105" units="1/cm"/>
          <inkml:channelProperty channel="Y" name="resolution" value="28.37838" units="1/cm"/>
          <inkml:channelProperty channel="T" name="resolution" value="1" units="1/dev"/>
        </inkml:channelProperties>
      </inkml:inkSource>
      <inkml:timestamp xml:id="ts0" timeString="2019-08-07T14:41:56.497"/>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0 144 0,'0'0'62,"32"0"-46,-32 0 0,32 0-1,-32 0 1,32 0-16,1 0 15,-33 0 1,32 0-16,-32 0 16,32 0-16,0 0 15,0 0 1,-32 0 15,32 0-31,1 0 16,-33 0-1,32 0 32,-32 0-16,32 0 32,-32 0-48,32 0-15,0 0 16,-32 0-16,32 0 15,-32-32 1,32 32-16,-32 0 16,33 0-16,-33 0 15,0-32 1,32 32-1,0 0 17,0 0-32,-32-32 15,0 32 1,32 0-16,-32 0 15,32 0 141,-32 0-140,33-32-16,-1 32 47,-32 0-47,32 0 140,-32 0-124,0 0-16,32 0 15,-32 0 235,32 0-16,0 0-234,-32 0 16,32 0-1,-32 0 1,33 0-16,-1 0 15,-32 0-15,32 0 16,-32 0 0,32 0-16,-32 0 15,32 0 1,0 0-1,-32 0 188,32 0-187,-32 0-1</inkml:trace>
</inkml:ink>
</file>

<file path=ppt/ink/ink5.xml><?xml version="1.0" encoding="utf-8"?>
<inkml:ink xmlns:inkml="http://www.w3.org/2003/InkML">
  <inkml:definitions>
    <inkml:context xml:id="ctx0">
      <inkml:inkSource xml:id="inkSrc0">
        <inkml:traceFormat>
          <inkml:channel name="X" type="integer" max="3360" units="cm"/>
          <inkml:channel name="Y" type="integer" max="1050" units="cm"/>
          <inkml:channel name="T" type="integer" max="2.14748E9" units="dev"/>
        </inkml:traceFormat>
        <inkml:channelProperties>
          <inkml:channelProperty channel="X" name="resolution" value="56.66105" units="1/cm"/>
          <inkml:channelProperty channel="Y" name="resolution" value="28.37838" units="1/cm"/>
          <inkml:channelProperty channel="T" name="resolution" value="1" units="1/dev"/>
        </inkml:channelProperties>
      </inkml:inkSource>
      <inkml:timestamp xml:id="ts0" timeString="2019-08-07T14:41:59.185"/>
    </inkml:context>
    <inkml:brush xml:id="br0">
      <inkml:brushProperty name="width" value="0.2" units="cm"/>
      <inkml:brushProperty name="height" value="0.4" units="cm"/>
      <inkml:brushProperty name="color" value="#FFFF00"/>
      <inkml:brushProperty name="tip" value="rectangle"/>
      <inkml:brushProperty name="rasterOp" value="maskPen"/>
      <inkml:brushProperty name="fitToCurve" value="1"/>
    </inkml:brush>
  </inkml:definitions>
  <inkml:trace contextRef="#ctx0" brushRef="#br0">0 0 0,'0'0'62,"0"0"-62,32 0 16,0 0-1,0 0-15,-32 0 16,33 0-16,-1 0 16,0 0-16,-32 0 15,32 0-15,-32 0 16,64 0-1,-64 0-15,33 0 16,-1 0-16,0 0 16,0 0-16,0 0 15,0 0 1,0 0-16,1 0 15,-1 0-15,0 0 16,0 0 0,-32 0-16,32 0 15,0 0-15,1 0 16,-33 0-16,32 0 15,-32 0 1,32 0-16,-32 0 16,32 0-16,0 0 15,-32 0-15,32 0 16,-32 0-16,32 0 15,1 0-15,-33 0 16,32 0 0,0 0-16,0 0 15,-32 0-15,32 0 16,-32 0-16,32 0 15,0 0-15,1 0 16,-1 0-16,-32 0 16,32 0-1,0 0 1,-32 0-16,32 0 15,-32 0-15,32 0 16,1 0 0,-33 0-16,32 0 62,-32 0-46,32 0-1,-32 0 1,32 0-16,0 0 15,-32 0 17,32 0-17,-32 0 1,32 0-1,1 0 1,-33 0 0,32 0-1,-32 0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81B18802-F54C-448E-B48F-769C0D17D23E}" type="datetimeFigureOut">
              <a:rPr lang="en-US" smtClean="0"/>
              <a:t>9/29/2022</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2F5F9F9-9409-4AB5-BD57-A434C209610D}" type="slidenum">
              <a:rPr lang="en-US" smtClean="0"/>
              <a:t>‹#›</a:t>
            </a:fld>
            <a:endParaRPr lang="en-US"/>
          </a:p>
        </p:txBody>
      </p:sp>
    </p:spTree>
    <p:extLst>
      <p:ext uri="{BB962C8B-B14F-4D97-AF65-F5344CB8AC3E}">
        <p14:creationId xmlns:p14="http://schemas.microsoft.com/office/powerpoint/2010/main" val="1419567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25B806-94A9-FA4E-B526-FC419BAB6367}" type="slidenum">
              <a:rPr lang="en-US" smtClean="0"/>
              <a:t>21</a:t>
            </a:fld>
            <a:endParaRPr lang="en-US"/>
          </a:p>
        </p:txBody>
      </p:sp>
    </p:spTree>
    <p:extLst>
      <p:ext uri="{BB962C8B-B14F-4D97-AF65-F5344CB8AC3E}">
        <p14:creationId xmlns:p14="http://schemas.microsoft.com/office/powerpoint/2010/main" val="3426775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25B806-94A9-FA4E-B526-FC419BAB6367}" type="slidenum">
              <a:rPr lang="en-US" smtClean="0"/>
              <a:t>25</a:t>
            </a:fld>
            <a:endParaRPr lang="en-US"/>
          </a:p>
        </p:txBody>
      </p:sp>
    </p:spTree>
    <p:extLst>
      <p:ext uri="{BB962C8B-B14F-4D97-AF65-F5344CB8AC3E}">
        <p14:creationId xmlns:p14="http://schemas.microsoft.com/office/powerpoint/2010/main" val="3631111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25B806-94A9-FA4E-B526-FC419BAB6367}" type="slidenum">
              <a:rPr lang="en-US" smtClean="0"/>
              <a:t>26</a:t>
            </a:fld>
            <a:endParaRPr lang="en-US"/>
          </a:p>
        </p:txBody>
      </p:sp>
    </p:spTree>
    <p:extLst>
      <p:ext uri="{BB962C8B-B14F-4D97-AF65-F5344CB8AC3E}">
        <p14:creationId xmlns:p14="http://schemas.microsoft.com/office/powerpoint/2010/main" val="75737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25B806-94A9-FA4E-B526-FC419BAB6367}" type="slidenum">
              <a:rPr lang="en-US" smtClean="0"/>
              <a:t>29</a:t>
            </a:fld>
            <a:endParaRPr lang="en-US"/>
          </a:p>
        </p:txBody>
      </p:sp>
    </p:spTree>
    <p:extLst>
      <p:ext uri="{BB962C8B-B14F-4D97-AF65-F5344CB8AC3E}">
        <p14:creationId xmlns:p14="http://schemas.microsoft.com/office/powerpoint/2010/main" val="417471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8F54B-4708-4F0C-B839-EA0EACE9D4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27231B-4369-467C-AE74-5E99240DDC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21F827-6AC8-412B-A797-0750A97EC8D2}"/>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2C21FBF1-0E1C-4EF1-A06E-A04FEFAB3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24EE3-38A8-497D-8581-A47487A2DE73}"/>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2936817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2A164-528F-42BF-8F2D-697EC3B944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CCC369-24DE-404A-AA68-8EA045985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B041D4-7449-4F62-9C76-D659B93B1C60}"/>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20B7B7A1-2954-4E69-A39C-502D3506D7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3B4A1A-F754-4EC4-BD36-63CF7FF50FE3}"/>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14407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13089A-D8C7-4020-B9D6-25A782C858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EE83D0-CE1E-4527-9AFF-CFFD8F3980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C55A1-CA2D-4028-9439-452A51EE762F}"/>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D51E429C-47DF-4683-9ABD-1661B7551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8E89CD-26EB-4A42-A03D-EA3DCDD64E90}"/>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4095674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9144000" h="6858000">
                <a:moveTo>
                  <a:pt x="9144000" y="0"/>
                </a:moveTo>
                <a:lnTo>
                  <a:pt x="0" y="0"/>
                </a:lnTo>
                <a:lnTo>
                  <a:pt x="0" y="6857999"/>
                </a:lnTo>
                <a:lnTo>
                  <a:pt x="9144000" y="6857999"/>
                </a:lnTo>
                <a:lnTo>
                  <a:pt x="9144000" y="0"/>
                </a:lnTo>
                <a:close/>
              </a:path>
            </a:pathLst>
          </a:custGeom>
          <a:solidFill>
            <a:srgbClr val="DBF5F9"/>
          </a:solidFill>
        </p:spPr>
        <p:txBody>
          <a:bodyPr wrap="square" lIns="0" tIns="0" rIns="0" bIns="0" rtlCol="0"/>
          <a:lstStyle/>
          <a:p>
            <a:endParaRPr sz="1800"/>
          </a:p>
        </p:txBody>
      </p:sp>
      <p:sp>
        <p:nvSpPr>
          <p:cNvPr id="17" name="bg object 17"/>
          <p:cNvSpPr/>
          <p:nvPr/>
        </p:nvSpPr>
        <p:spPr>
          <a:xfrm>
            <a:off x="203197" y="152400"/>
            <a:ext cx="9144000" cy="1346835"/>
          </a:xfrm>
          <a:custGeom>
            <a:avLst/>
            <a:gdLst/>
            <a:ahLst/>
            <a:cxnLst/>
            <a:rect l="l" t="t" r="r" b="b"/>
            <a:pathLst>
              <a:path w="6858000" h="1346835">
                <a:moveTo>
                  <a:pt x="0" y="1346446"/>
                </a:moveTo>
                <a:lnTo>
                  <a:pt x="6858001" y="1346446"/>
                </a:lnTo>
                <a:lnTo>
                  <a:pt x="6858001" y="0"/>
                </a:lnTo>
                <a:lnTo>
                  <a:pt x="0" y="0"/>
                </a:lnTo>
                <a:lnTo>
                  <a:pt x="0" y="1346446"/>
                </a:lnTo>
                <a:close/>
              </a:path>
            </a:pathLst>
          </a:custGeom>
          <a:solidFill>
            <a:srgbClr val="04617B"/>
          </a:solidFill>
        </p:spPr>
        <p:txBody>
          <a:bodyPr wrap="square" lIns="0" tIns="0" rIns="0" bIns="0" rtlCol="0"/>
          <a:lstStyle/>
          <a:p>
            <a:endParaRPr sz="1800"/>
          </a:p>
        </p:txBody>
      </p:sp>
      <p:sp>
        <p:nvSpPr>
          <p:cNvPr id="18" name="bg object 18"/>
          <p:cNvSpPr/>
          <p:nvPr/>
        </p:nvSpPr>
        <p:spPr>
          <a:xfrm>
            <a:off x="9347199" y="152399"/>
            <a:ext cx="2641600" cy="6556375"/>
          </a:xfrm>
          <a:custGeom>
            <a:avLst/>
            <a:gdLst/>
            <a:ahLst/>
            <a:cxnLst/>
            <a:rect l="l" t="t" r="r" b="b"/>
            <a:pathLst>
              <a:path w="1981200" h="6556375">
                <a:moveTo>
                  <a:pt x="1981200" y="0"/>
                </a:moveTo>
                <a:lnTo>
                  <a:pt x="0" y="0"/>
                </a:lnTo>
                <a:lnTo>
                  <a:pt x="0" y="6556248"/>
                </a:lnTo>
                <a:lnTo>
                  <a:pt x="1981200" y="6556248"/>
                </a:lnTo>
                <a:lnTo>
                  <a:pt x="1981200" y="0"/>
                </a:lnTo>
                <a:close/>
              </a:path>
            </a:pathLst>
          </a:custGeom>
          <a:solidFill>
            <a:srgbClr val="0F6FC6"/>
          </a:solidFill>
        </p:spPr>
        <p:txBody>
          <a:bodyPr wrap="square" lIns="0" tIns="0" rIns="0" bIns="0" rtlCol="0"/>
          <a:lstStyle/>
          <a:p>
            <a:endParaRPr sz="1800"/>
          </a:p>
        </p:txBody>
      </p:sp>
      <p:sp>
        <p:nvSpPr>
          <p:cNvPr id="19" name="bg object 19"/>
          <p:cNvSpPr/>
          <p:nvPr/>
        </p:nvSpPr>
        <p:spPr>
          <a:xfrm>
            <a:off x="203199" y="153922"/>
            <a:ext cx="8940800" cy="6553200"/>
          </a:xfrm>
          <a:custGeom>
            <a:avLst/>
            <a:gdLst/>
            <a:ahLst/>
            <a:cxnLst/>
            <a:rect l="l" t="t" r="r" b="b"/>
            <a:pathLst>
              <a:path w="6705600" h="6553200">
                <a:moveTo>
                  <a:pt x="6705600" y="0"/>
                </a:moveTo>
                <a:lnTo>
                  <a:pt x="0" y="0"/>
                </a:lnTo>
                <a:lnTo>
                  <a:pt x="0" y="6553200"/>
                </a:lnTo>
                <a:lnTo>
                  <a:pt x="6705600" y="6553200"/>
                </a:lnTo>
                <a:lnTo>
                  <a:pt x="6705600" y="0"/>
                </a:lnTo>
                <a:close/>
              </a:path>
            </a:pathLst>
          </a:custGeom>
          <a:solidFill>
            <a:srgbClr val="04617B"/>
          </a:solidFill>
        </p:spPr>
        <p:txBody>
          <a:bodyPr wrap="square" lIns="0" tIns="0" rIns="0" bIns="0" rtlCol="0"/>
          <a:lstStyle/>
          <a:p>
            <a:endParaRPr sz="1800"/>
          </a:p>
        </p:txBody>
      </p:sp>
      <p:sp>
        <p:nvSpPr>
          <p:cNvPr id="2" name="Holder 2"/>
          <p:cNvSpPr>
            <a:spLocks noGrp="1"/>
          </p:cNvSpPr>
          <p:nvPr>
            <p:ph type="ctrTitle"/>
          </p:nvPr>
        </p:nvSpPr>
        <p:spPr>
          <a:xfrm>
            <a:off x="1706921" y="2648558"/>
            <a:ext cx="8778155" cy="60939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56344" y="4037075"/>
            <a:ext cx="9079313" cy="387798"/>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61476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43693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age Title 1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5EC5E4-83ED-514F-853E-AB724778CD15}"/>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C0FD9902-EDC6-AD4E-A5CD-9FBCAF7DE62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6" name="Text Placeholder 9">
            <a:extLst>
              <a:ext uri="{FF2B5EF4-FFF2-40B4-BE49-F238E27FC236}">
                <a16:creationId xmlns:a16="http://schemas.microsoft.com/office/drawing/2014/main" id="{67DDD03F-8E78-EA4B-A5F1-C9F6D3307B0C}"/>
              </a:ext>
            </a:extLst>
          </p:cNvPr>
          <p:cNvSpPr>
            <a:spLocks noGrp="1"/>
          </p:cNvSpPr>
          <p:nvPr>
            <p:ph type="body" sz="quarter" idx="10" hasCustomPrompt="1"/>
          </p:nvPr>
        </p:nvSpPr>
        <p:spPr>
          <a:xfrm>
            <a:off x="1073623" y="1874520"/>
            <a:ext cx="10008361"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0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84686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EBEBEB"/>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2400" b="0" i="0">
                <a:solidFill>
                  <a:srgbClr val="89D0D5"/>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949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EBEBEB"/>
                </a:solidFill>
                <a:latin typeface="Century Gothic"/>
                <a:cs typeface="Century Gothic"/>
              </a:defRPr>
            </a:lvl1pPr>
          </a:lstStyle>
          <a:p>
            <a:endParaRPr/>
          </a:p>
        </p:txBody>
      </p:sp>
      <p:sp>
        <p:nvSpPr>
          <p:cNvPr id="3" name="Holder 3"/>
          <p:cNvSpPr>
            <a:spLocks noGrp="1"/>
          </p:cNvSpPr>
          <p:nvPr>
            <p:ph sz="half" idx="2"/>
          </p:nvPr>
        </p:nvSpPr>
        <p:spPr>
          <a:xfrm>
            <a:off x="1182052" y="2501138"/>
            <a:ext cx="4222115" cy="3564890"/>
          </a:xfrm>
          <a:prstGeom prst="rect">
            <a:avLst/>
          </a:prstGeom>
        </p:spPr>
        <p:txBody>
          <a:bodyPr wrap="square" lIns="0" tIns="0" rIns="0" bIns="0">
            <a:spAutoFit/>
          </a:bodyPr>
          <a:lstStyle>
            <a:lvl1pPr>
              <a:defRPr sz="1400" b="0" i="0">
                <a:solidFill>
                  <a:schemeClr val="bg1"/>
                </a:solidFill>
                <a:latin typeface="Century Gothic"/>
                <a:cs typeface="Century Gothic"/>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3742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EBEBEB"/>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0026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3558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1978-D0AD-43D6-9043-A9B71E468D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5A9585-9962-4AC0-A5BD-6E582E152C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53655-08D3-42EE-BCA2-23CF8F47827D}"/>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0EF16D01-441C-4239-9145-8F57B0110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8DD56-1A2E-4A4E-9565-85A7CF020C20}"/>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3130029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1642803"/>
            <a:ext cx="103632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2967644"/>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5" name="Holder 5"/>
          <p:cNvSpPr>
            <a:spLocks noGrp="1"/>
          </p:cNvSpPr>
          <p:nvPr>
            <p:ph type="dt" sz="half" idx="6"/>
          </p:nvPr>
        </p:nvSpPr>
        <p:spPr/>
        <p:txBody>
          <a:bodyPr lIns="0" tIns="0" rIns="0" bIns="0"/>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6" name="Holder 6"/>
          <p:cNvSpPr>
            <a:spLocks noGrp="1"/>
          </p:cNvSpPr>
          <p:nvPr>
            <p:ph type="sldNum" sz="quarter" idx="7"/>
          </p:nvPr>
        </p:nvSpPr>
        <p:spPr/>
        <p:txBody>
          <a:bodyPr lIns="0" tIns="0" rIns="0" bIns="0"/>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4256342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5" name="Holder 5"/>
          <p:cNvSpPr>
            <a:spLocks noGrp="1"/>
          </p:cNvSpPr>
          <p:nvPr>
            <p:ph type="dt" sz="half" idx="6"/>
          </p:nvPr>
        </p:nvSpPr>
        <p:spPr/>
        <p:txBody>
          <a:bodyPr lIns="0" tIns="0" rIns="0" bIns="0"/>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6" name="Holder 6"/>
          <p:cNvSpPr>
            <a:spLocks noGrp="1"/>
          </p:cNvSpPr>
          <p:nvPr>
            <p:ph type="sldNum" sz="quarter" idx="7"/>
          </p:nvPr>
        </p:nvSpPr>
        <p:spPr/>
        <p:txBody>
          <a:bodyPr lIns="0" tIns="0" rIns="0" bIns="0"/>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7623131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218854"/>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218854"/>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6" name="Holder 6"/>
          <p:cNvSpPr>
            <a:spLocks noGrp="1"/>
          </p:cNvSpPr>
          <p:nvPr>
            <p:ph type="dt" sz="half" idx="6"/>
          </p:nvPr>
        </p:nvSpPr>
        <p:spPr/>
        <p:txBody>
          <a:bodyPr lIns="0" tIns="0" rIns="0" bIns="0"/>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7" name="Holder 7"/>
          <p:cNvSpPr>
            <a:spLocks noGrp="1"/>
          </p:cNvSpPr>
          <p:nvPr>
            <p:ph type="sldNum" sz="quarter" idx="7"/>
          </p:nvPr>
        </p:nvSpPr>
        <p:spPr/>
        <p:txBody>
          <a:bodyPr lIns="0" tIns="0" rIns="0" bIns="0"/>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4184596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4" name="Holder 4"/>
          <p:cNvSpPr>
            <a:spLocks noGrp="1"/>
          </p:cNvSpPr>
          <p:nvPr>
            <p:ph type="dt" sz="half" idx="6"/>
          </p:nvPr>
        </p:nvSpPr>
        <p:spPr/>
        <p:txBody>
          <a:bodyPr lIns="0" tIns="0" rIns="0" bIns="0"/>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5" name="Holder 5"/>
          <p:cNvSpPr>
            <a:spLocks noGrp="1"/>
          </p:cNvSpPr>
          <p:nvPr>
            <p:ph type="sldNum" sz="quarter" idx="7"/>
          </p:nvPr>
        </p:nvSpPr>
        <p:spPr/>
        <p:txBody>
          <a:bodyPr lIns="0" tIns="0" rIns="0" bIns="0"/>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766253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3" name="Holder 3"/>
          <p:cNvSpPr>
            <a:spLocks noGrp="1"/>
          </p:cNvSpPr>
          <p:nvPr>
            <p:ph type="dt" sz="half" idx="6"/>
          </p:nvPr>
        </p:nvSpPr>
        <p:spPr/>
        <p:txBody>
          <a:bodyPr lIns="0" tIns="0" rIns="0" bIns="0"/>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4" name="Holder 4"/>
          <p:cNvSpPr>
            <a:spLocks noGrp="1"/>
          </p:cNvSpPr>
          <p:nvPr>
            <p:ph type="sldNum" sz="quarter" idx="7"/>
          </p:nvPr>
        </p:nvSpPr>
        <p:spPr/>
        <p:txBody>
          <a:bodyPr lIns="0" tIns="0" rIns="0" bIns="0"/>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17348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2368A-4118-4428-9A41-F0340066A0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43E3C9-2D62-4CDB-B971-353EAEF36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7883B0-8A51-41FC-B0FA-D3A380773254}"/>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C10B814C-8333-4D76-A1A0-5D3E9CC23D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9F556-48C3-40B5-82C5-ED55C4E70081}"/>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71115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56481-289C-4333-A261-B9E652CC7D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EB82D0-5718-4BED-83F6-580D4D0883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2B1403-3EE6-49D3-BCFC-9047D0E7F0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348ED5-9913-49A2-9969-91D8CAFC89C8}"/>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6" name="Footer Placeholder 5">
            <a:extLst>
              <a:ext uri="{FF2B5EF4-FFF2-40B4-BE49-F238E27FC236}">
                <a16:creationId xmlns:a16="http://schemas.microsoft.com/office/drawing/2014/main" id="{5F27C2F4-11F2-45B1-B3DB-6CC9E24528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10C061-C321-40F2-BA25-0739E633BFCF}"/>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3524990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4E2E8-D503-4C37-9BD7-9524D3C145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77C143-9227-454F-B891-F597EB4C19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6A6037-A5B2-4378-BA0F-C0075AA07D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C9810A-3479-4C42-9305-468FC4C231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022868-147B-4767-9F56-079F2385C0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00A519-5731-485C-B153-4AC040590DE1}"/>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8" name="Footer Placeholder 7">
            <a:extLst>
              <a:ext uri="{FF2B5EF4-FFF2-40B4-BE49-F238E27FC236}">
                <a16:creationId xmlns:a16="http://schemas.microsoft.com/office/drawing/2014/main" id="{7BE486AA-9CA2-431F-8FDB-DF5E04013C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64D64F-D719-417A-A313-769E346D46DB}"/>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349654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2F8A-F534-4639-99BD-A21C1D927A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BF5B50-7C8D-48D7-ABF7-94E563088A54}"/>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4" name="Footer Placeholder 3">
            <a:extLst>
              <a:ext uri="{FF2B5EF4-FFF2-40B4-BE49-F238E27FC236}">
                <a16:creationId xmlns:a16="http://schemas.microsoft.com/office/drawing/2014/main" id="{41742C26-176E-443E-9523-877FF856D8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42ECB8-E6A2-4633-9C43-301E62D9883A}"/>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3320377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B17A6B-D28A-415A-A6EE-66158224AED3}"/>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3" name="Footer Placeholder 2">
            <a:extLst>
              <a:ext uri="{FF2B5EF4-FFF2-40B4-BE49-F238E27FC236}">
                <a16:creationId xmlns:a16="http://schemas.microsoft.com/office/drawing/2014/main" id="{CC8391C5-CD0D-445A-A7C1-533C212821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7CDB69-DD5F-40F5-BE59-AEDC4B0D7C02}"/>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3503581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E511-9FE4-407E-B7B8-84271C5A68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C00D8F-CBF7-4725-8ADC-92DD4B2130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87C6E3-1CDD-4A3D-BE54-3BC7664EE9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6C8912-439E-4BB1-9D3D-F745E8913047}"/>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6" name="Footer Placeholder 5">
            <a:extLst>
              <a:ext uri="{FF2B5EF4-FFF2-40B4-BE49-F238E27FC236}">
                <a16:creationId xmlns:a16="http://schemas.microsoft.com/office/drawing/2014/main" id="{618F495E-1FAB-4735-8D0C-98CA05F356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B0880-B5C6-41B1-A58B-E27E210DFFF7}"/>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4250756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D903-979C-4C35-A556-4033221E9C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997068-6E38-4342-BFE0-A87F6DFFEC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A51346-31BB-49E3-A4E0-95794570E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F00D4D-F175-4020-ADC8-0E161B99EC3E}"/>
              </a:ext>
            </a:extLst>
          </p:cNvPr>
          <p:cNvSpPr>
            <a:spLocks noGrp="1"/>
          </p:cNvSpPr>
          <p:nvPr>
            <p:ph type="dt" sz="half" idx="10"/>
          </p:nvPr>
        </p:nvSpPr>
        <p:spPr/>
        <p:txBody>
          <a:bodyPr/>
          <a:lstStyle/>
          <a:p>
            <a:fld id="{C4402628-1B00-425D-B274-BE40F57C822B}" type="datetimeFigureOut">
              <a:rPr lang="en-US" smtClean="0"/>
              <a:t>9/29/2022</a:t>
            </a:fld>
            <a:endParaRPr lang="en-US"/>
          </a:p>
        </p:txBody>
      </p:sp>
      <p:sp>
        <p:nvSpPr>
          <p:cNvPr id="6" name="Footer Placeholder 5">
            <a:extLst>
              <a:ext uri="{FF2B5EF4-FFF2-40B4-BE49-F238E27FC236}">
                <a16:creationId xmlns:a16="http://schemas.microsoft.com/office/drawing/2014/main" id="{AE0FF7A0-95C2-49E3-9305-48C657B5CB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92F840-C2CE-4B9C-B781-2C02114F501E}"/>
              </a:ext>
            </a:extLst>
          </p:cNvPr>
          <p:cNvSpPr>
            <a:spLocks noGrp="1"/>
          </p:cNvSpPr>
          <p:nvPr>
            <p:ph type="sldNum" sz="quarter" idx="12"/>
          </p:nvPr>
        </p:nvSpPr>
        <p:spPr/>
        <p:txBody>
          <a:bodyPr/>
          <a:lstStyle/>
          <a:p>
            <a:fld id="{9E6BF94E-4460-4AF1-93B7-2CD1334742AB}" type="slidenum">
              <a:rPr lang="en-US" smtClean="0"/>
              <a:t>‹#›</a:t>
            </a:fld>
            <a:endParaRPr lang="en-US"/>
          </a:p>
        </p:txBody>
      </p:sp>
    </p:spTree>
    <p:extLst>
      <p:ext uri="{BB962C8B-B14F-4D97-AF65-F5344CB8AC3E}">
        <p14:creationId xmlns:p14="http://schemas.microsoft.com/office/powerpoint/2010/main" val="1622727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11" Type="http://schemas.openxmlformats.org/officeDocument/2006/relationships/image" Target="../media/image6.png"/><Relationship Id="rId5" Type="http://schemas.openxmlformats.org/officeDocument/2006/relationships/slideLayout" Target="../slideLayouts/slideLayout19.xml"/><Relationship Id="rId10" Type="http://schemas.openxmlformats.org/officeDocument/2006/relationships/image" Target="../media/image5.png"/><Relationship Id="rId4" Type="http://schemas.openxmlformats.org/officeDocument/2006/relationships/slideLayout" Target="../slideLayouts/slideLayout18.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3.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DFFFF8-F3AE-4B71-A53F-EFFC06B03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DB3F2B-032F-4EA7-B71C-43DAE4F24B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1EF40-7B42-47D3-8633-A1DB813DCE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02628-1B00-425D-B274-BE40F57C822B}" type="datetimeFigureOut">
              <a:rPr lang="en-US" smtClean="0"/>
              <a:t>9/29/2022</a:t>
            </a:fld>
            <a:endParaRPr lang="en-US"/>
          </a:p>
        </p:txBody>
      </p:sp>
      <p:sp>
        <p:nvSpPr>
          <p:cNvPr id="5" name="Footer Placeholder 4">
            <a:extLst>
              <a:ext uri="{FF2B5EF4-FFF2-40B4-BE49-F238E27FC236}">
                <a16:creationId xmlns:a16="http://schemas.microsoft.com/office/drawing/2014/main" id="{9800E442-034C-4571-B675-7259461612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ECD6EA-E929-414B-94B0-4138906A44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BF94E-4460-4AF1-93B7-2CD1334742AB}" type="slidenum">
              <a:rPr lang="en-US" smtClean="0"/>
              <a:t>‹#›</a:t>
            </a:fld>
            <a:endParaRPr lang="en-US"/>
          </a:p>
        </p:txBody>
      </p:sp>
    </p:spTree>
    <p:extLst>
      <p:ext uri="{BB962C8B-B14F-4D97-AF65-F5344CB8AC3E}">
        <p14:creationId xmlns:p14="http://schemas.microsoft.com/office/powerpoint/2010/main" val="1389870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0" y="2670048"/>
            <a:ext cx="4035983" cy="4187951"/>
          </a:xfrm>
          <a:prstGeom prst="rect">
            <a:avLst/>
          </a:prstGeom>
        </p:spPr>
      </p:pic>
      <p:pic>
        <p:nvPicPr>
          <p:cNvPr id="18" name="bg object 18"/>
          <p:cNvPicPr/>
          <p:nvPr/>
        </p:nvPicPr>
        <p:blipFill>
          <a:blip r:embed="rId9" cstate="print"/>
          <a:stretch>
            <a:fillRect/>
          </a:stretch>
        </p:blipFill>
        <p:spPr>
          <a:xfrm>
            <a:off x="0" y="2892552"/>
            <a:ext cx="1522476" cy="2365247"/>
          </a:xfrm>
          <a:prstGeom prst="rect">
            <a:avLst/>
          </a:prstGeom>
        </p:spPr>
      </p:pic>
      <p:pic>
        <p:nvPicPr>
          <p:cNvPr id="19" name="bg object 19"/>
          <p:cNvPicPr/>
          <p:nvPr/>
        </p:nvPicPr>
        <p:blipFill>
          <a:blip r:embed="rId10" cstate="print"/>
          <a:stretch>
            <a:fillRect/>
          </a:stretch>
        </p:blipFill>
        <p:spPr>
          <a:xfrm>
            <a:off x="8609076" y="1676400"/>
            <a:ext cx="2819400" cy="2819400"/>
          </a:xfrm>
          <a:prstGeom prst="rect">
            <a:avLst/>
          </a:prstGeom>
        </p:spPr>
      </p:pic>
      <p:pic>
        <p:nvPicPr>
          <p:cNvPr id="20" name="bg object 20"/>
          <p:cNvPicPr/>
          <p:nvPr/>
        </p:nvPicPr>
        <p:blipFill>
          <a:blip r:embed="rId11" cstate="print"/>
          <a:stretch>
            <a:fillRect/>
          </a:stretch>
        </p:blipFill>
        <p:spPr>
          <a:xfrm>
            <a:off x="7999476" y="0"/>
            <a:ext cx="1603235" cy="1140123"/>
          </a:xfrm>
          <a:prstGeom prst="rect">
            <a:avLst/>
          </a:prstGeom>
        </p:spPr>
      </p:pic>
      <p:pic>
        <p:nvPicPr>
          <p:cNvPr id="21" name="bg object 21"/>
          <p:cNvPicPr/>
          <p:nvPr/>
        </p:nvPicPr>
        <p:blipFill>
          <a:blip r:embed="rId12" cstate="print"/>
          <a:stretch>
            <a:fillRect/>
          </a:stretch>
        </p:blipFill>
        <p:spPr>
          <a:xfrm>
            <a:off x="8606028" y="6096000"/>
            <a:ext cx="993647" cy="755974"/>
          </a:xfrm>
          <a:prstGeom prst="rect">
            <a:avLst/>
          </a:prstGeom>
        </p:spPr>
      </p:pic>
      <p:pic>
        <p:nvPicPr>
          <p:cNvPr id="22" name="bg object 22"/>
          <p:cNvPicPr/>
          <p:nvPr/>
        </p:nvPicPr>
        <p:blipFill>
          <a:blip r:embed="rId13" cstate="print"/>
          <a:stretch>
            <a:fillRect/>
          </a:stretch>
        </p:blipFill>
        <p:spPr>
          <a:xfrm>
            <a:off x="10399014" y="0"/>
            <a:ext cx="763523" cy="1207007"/>
          </a:xfrm>
          <a:prstGeom prst="rect">
            <a:avLst/>
          </a:prstGeom>
        </p:spPr>
      </p:pic>
      <p:sp>
        <p:nvSpPr>
          <p:cNvPr id="23" name="bg object 23"/>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413"/>
          </a:solidFill>
        </p:spPr>
        <p:txBody>
          <a:bodyPr wrap="square" lIns="0" tIns="0" rIns="0" bIns="0" rtlCol="0"/>
          <a:lstStyle/>
          <a:p>
            <a:endParaRPr/>
          </a:p>
        </p:txBody>
      </p:sp>
      <p:sp>
        <p:nvSpPr>
          <p:cNvPr id="2" name="Holder 2"/>
          <p:cNvSpPr>
            <a:spLocks noGrp="1"/>
          </p:cNvSpPr>
          <p:nvPr>
            <p:ph type="title"/>
          </p:nvPr>
        </p:nvSpPr>
        <p:spPr>
          <a:xfrm>
            <a:off x="724851" y="474308"/>
            <a:ext cx="10742297" cy="1305560"/>
          </a:xfrm>
          <a:prstGeom prst="rect">
            <a:avLst/>
          </a:prstGeom>
        </p:spPr>
        <p:txBody>
          <a:bodyPr wrap="square" lIns="0" tIns="0" rIns="0" bIns="0">
            <a:spAutoFit/>
          </a:bodyPr>
          <a:lstStyle>
            <a:lvl1pPr>
              <a:defRPr sz="4200" b="0" i="0">
                <a:solidFill>
                  <a:srgbClr val="EBEBEB"/>
                </a:solidFill>
                <a:latin typeface="Century Gothic"/>
                <a:cs typeface="Century Gothic"/>
              </a:defRPr>
            </a:lvl1pPr>
          </a:lstStyle>
          <a:p>
            <a:endParaRPr/>
          </a:p>
        </p:txBody>
      </p:sp>
      <p:sp>
        <p:nvSpPr>
          <p:cNvPr id="3" name="Holder 3"/>
          <p:cNvSpPr>
            <a:spLocks noGrp="1"/>
          </p:cNvSpPr>
          <p:nvPr>
            <p:ph type="body" idx="1"/>
          </p:nvPr>
        </p:nvSpPr>
        <p:spPr>
          <a:xfrm>
            <a:off x="573811" y="1785390"/>
            <a:ext cx="5667375" cy="4769484"/>
          </a:xfrm>
          <a:prstGeom prst="rect">
            <a:avLst/>
          </a:prstGeom>
        </p:spPr>
        <p:txBody>
          <a:bodyPr wrap="square" lIns="0" tIns="0" rIns="0" bIns="0">
            <a:spAutoFit/>
          </a:bodyPr>
          <a:lstStyle>
            <a:lvl1pPr>
              <a:defRPr sz="2400" b="0" i="0">
                <a:solidFill>
                  <a:srgbClr val="89D0D5"/>
                </a:solidFill>
                <a:latin typeface="Century Gothic"/>
                <a:cs typeface="Century Gothic"/>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9233675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11975"/>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218854"/>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382610" y="6564352"/>
            <a:ext cx="1564793" cy="83869"/>
          </a:xfrm>
          <a:prstGeom prst="rect">
            <a:avLst/>
          </a:prstGeom>
        </p:spPr>
        <p:txBody>
          <a:bodyPr wrap="square" lIns="0" tIns="0" rIns="0" bIns="0">
            <a:spAutoFit/>
          </a:bodyPr>
          <a:lstStyle>
            <a:lvl1pPr>
              <a:defRPr sz="545" b="0" i="0">
                <a:solidFill>
                  <a:schemeClr val="tx1"/>
                </a:solidFill>
                <a:latin typeface="Arial"/>
                <a:cs typeface="Arial"/>
              </a:defRPr>
            </a:lvl1pPr>
          </a:lstStyle>
          <a:p>
            <a:pPr marL="8659">
              <a:spcBef>
                <a:spcPts val="17"/>
              </a:spcBef>
            </a:pPr>
            <a:r>
              <a:rPr lang="en-US"/>
              <a:t>BOBS</a:t>
            </a:r>
            <a:r>
              <a:rPr lang="en-US" spc="-7"/>
              <a:t> </a:t>
            </a:r>
            <a:r>
              <a:rPr lang="en-US"/>
              <a:t>2832</a:t>
            </a:r>
            <a:r>
              <a:rPr lang="en-US" spc="-3"/>
              <a:t> </a:t>
            </a:r>
            <a:r>
              <a:rPr lang="en-US"/>
              <a:t>(Rev.</a:t>
            </a:r>
            <a:r>
              <a:rPr lang="en-US" spc="-3"/>
              <a:t> </a:t>
            </a:r>
            <a:r>
              <a:rPr lang="en-US" spc="-7"/>
              <a:t>01/08/19)</a:t>
            </a:r>
            <a:endParaRPr lang="en-US" spc="-7" dirty="0"/>
          </a:p>
        </p:txBody>
      </p:sp>
      <p:sp>
        <p:nvSpPr>
          <p:cNvPr id="5" name="Holder 5"/>
          <p:cNvSpPr>
            <a:spLocks noGrp="1"/>
          </p:cNvSpPr>
          <p:nvPr>
            <p:ph type="dt" sz="half" idx="6"/>
          </p:nvPr>
        </p:nvSpPr>
        <p:spPr>
          <a:xfrm>
            <a:off x="409525" y="6564352"/>
            <a:ext cx="930564" cy="83869"/>
          </a:xfrm>
          <a:prstGeom prst="rect">
            <a:avLst/>
          </a:prstGeom>
        </p:spPr>
        <p:txBody>
          <a:bodyPr wrap="square" lIns="0" tIns="0" rIns="0" bIns="0">
            <a:spAutoFit/>
          </a:bodyPr>
          <a:lstStyle>
            <a:lvl1pPr>
              <a:defRPr sz="545" b="0" i="0">
                <a:solidFill>
                  <a:schemeClr val="tx1"/>
                </a:solidFill>
                <a:latin typeface="Arial"/>
                <a:cs typeface="Arial"/>
              </a:defRPr>
            </a:lvl1pPr>
          </a:lstStyle>
          <a:p>
            <a:pPr marL="8659">
              <a:spcBef>
                <a:spcPts val="17"/>
              </a:spcBef>
            </a:pPr>
            <a:r>
              <a:rPr lang="en-US"/>
              <a:t>Printed</a:t>
            </a:r>
            <a:r>
              <a:rPr lang="en-US" spc="-20"/>
              <a:t> </a:t>
            </a:r>
            <a:r>
              <a:rPr lang="en-US" spc="-7"/>
              <a:t>09/20/22</a:t>
            </a:r>
            <a:endParaRPr lang="en-US" spc="-7" dirty="0"/>
          </a:p>
        </p:txBody>
      </p:sp>
      <p:sp>
        <p:nvSpPr>
          <p:cNvPr id="6" name="Holder 6"/>
          <p:cNvSpPr>
            <a:spLocks noGrp="1"/>
          </p:cNvSpPr>
          <p:nvPr>
            <p:ph type="sldNum" sz="quarter" idx="7"/>
          </p:nvPr>
        </p:nvSpPr>
        <p:spPr>
          <a:xfrm>
            <a:off x="5731332" y="5031433"/>
            <a:ext cx="661168" cy="83869"/>
          </a:xfrm>
          <a:prstGeom prst="rect">
            <a:avLst/>
          </a:prstGeom>
        </p:spPr>
        <p:txBody>
          <a:bodyPr wrap="square" lIns="0" tIns="0" rIns="0" bIns="0">
            <a:spAutoFit/>
          </a:bodyPr>
          <a:lstStyle>
            <a:lvl1pPr>
              <a:defRPr sz="545" b="0" i="0">
                <a:solidFill>
                  <a:schemeClr val="tx1"/>
                </a:solidFill>
                <a:latin typeface="Arial"/>
                <a:cs typeface="Arial"/>
              </a:defRPr>
            </a:lvl1pPr>
          </a:lstStyle>
          <a:p>
            <a:pPr marL="8659">
              <a:spcBef>
                <a:spcPts val="27"/>
              </a:spcBef>
            </a:pPr>
            <a:r>
              <a:rPr lang="en-US"/>
              <a:t>Page</a:t>
            </a:r>
            <a:r>
              <a:rPr lang="en-US" spc="-3"/>
              <a:t> </a:t>
            </a:r>
            <a:fld id="{81D60167-4931-47E6-BA6A-407CBD079E47}" type="slidenum">
              <a:rPr smtClean="0"/>
              <a:pPr marL="8659">
                <a:spcBef>
                  <a:spcPts val="27"/>
                </a:spcBef>
              </a:pPr>
              <a:t>‹#›</a:t>
            </a:fld>
            <a:r>
              <a:rPr spc="-3"/>
              <a:t> </a:t>
            </a:r>
            <a:r>
              <a:t>of</a:t>
            </a:r>
            <a:r>
              <a:rPr spc="-3"/>
              <a:t> </a:t>
            </a:r>
            <a:r>
              <a:rPr spc="-34"/>
              <a:t>4</a:t>
            </a:r>
            <a:endParaRPr spc="-34" dirty="0"/>
          </a:p>
        </p:txBody>
      </p:sp>
    </p:spTree>
    <p:extLst>
      <p:ext uri="{BB962C8B-B14F-4D97-AF65-F5344CB8AC3E}">
        <p14:creationId xmlns:p14="http://schemas.microsoft.com/office/powerpoint/2010/main" val="232238147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txStyles>
    <p:titleStyle>
      <a:lvl1pPr>
        <a:defRPr>
          <a:latin typeface="+mj-lt"/>
          <a:ea typeface="+mj-ea"/>
          <a:cs typeface="+mj-cs"/>
        </a:defRPr>
      </a:lvl1pPr>
    </p:titleStyle>
    <p:bodyStyle>
      <a:lvl1pPr marL="0">
        <a:defRPr>
          <a:latin typeface="+mn-lt"/>
          <a:ea typeface="+mn-ea"/>
          <a:cs typeface="+mn-cs"/>
        </a:defRPr>
      </a:lvl1pPr>
      <a:lvl2pPr marL="311719">
        <a:defRPr>
          <a:latin typeface="+mn-lt"/>
          <a:ea typeface="+mn-ea"/>
          <a:cs typeface="+mn-cs"/>
        </a:defRPr>
      </a:lvl2pPr>
      <a:lvl3pPr marL="623438">
        <a:defRPr>
          <a:latin typeface="+mn-lt"/>
          <a:ea typeface="+mn-ea"/>
          <a:cs typeface="+mn-cs"/>
        </a:defRPr>
      </a:lvl3pPr>
      <a:lvl4pPr marL="935157">
        <a:defRPr>
          <a:latin typeface="+mn-lt"/>
          <a:ea typeface="+mn-ea"/>
          <a:cs typeface="+mn-cs"/>
        </a:defRPr>
      </a:lvl4pPr>
      <a:lvl5pPr marL="1246876">
        <a:defRPr>
          <a:latin typeface="+mn-lt"/>
          <a:ea typeface="+mn-ea"/>
          <a:cs typeface="+mn-cs"/>
        </a:defRPr>
      </a:lvl5pPr>
      <a:lvl6pPr marL="1558595">
        <a:defRPr>
          <a:latin typeface="+mn-lt"/>
          <a:ea typeface="+mn-ea"/>
          <a:cs typeface="+mn-cs"/>
        </a:defRPr>
      </a:lvl6pPr>
      <a:lvl7pPr marL="1870314">
        <a:defRPr>
          <a:latin typeface="+mn-lt"/>
          <a:ea typeface="+mn-ea"/>
          <a:cs typeface="+mn-cs"/>
        </a:defRPr>
      </a:lvl7pPr>
      <a:lvl8pPr marL="2182033">
        <a:defRPr>
          <a:latin typeface="+mn-lt"/>
          <a:ea typeface="+mn-ea"/>
          <a:cs typeface="+mn-cs"/>
        </a:defRPr>
      </a:lvl8pPr>
      <a:lvl9pPr marL="2493752">
        <a:defRPr>
          <a:latin typeface="+mn-lt"/>
          <a:ea typeface="+mn-ea"/>
          <a:cs typeface="+mn-cs"/>
        </a:defRPr>
      </a:lvl9pPr>
    </p:bodyStyle>
    <p:otherStyle>
      <a:lvl1pPr marL="0">
        <a:defRPr>
          <a:latin typeface="+mn-lt"/>
          <a:ea typeface="+mn-ea"/>
          <a:cs typeface="+mn-cs"/>
        </a:defRPr>
      </a:lvl1pPr>
      <a:lvl2pPr marL="311719">
        <a:defRPr>
          <a:latin typeface="+mn-lt"/>
          <a:ea typeface="+mn-ea"/>
          <a:cs typeface="+mn-cs"/>
        </a:defRPr>
      </a:lvl2pPr>
      <a:lvl3pPr marL="623438">
        <a:defRPr>
          <a:latin typeface="+mn-lt"/>
          <a:ea typeface="+mn-ea"/>
          <a:cs typeface="+mn-cs"/>
        </a:defRPr>
      </a:lvl3pPr>
      <a:lvl4pPr marL="935157">
        <a:defRPr>
          <a:latin typeface="+mn-lt"/>
          <a:ea typeface="+mn-ea"/>
          <a:cs typeface="+mn-cs"/>
        </a:defRPr>
      </a:lvl4pPr>
      <a:lvl5pPr marL="1246876">
        <a:defRPr>
          <a:latin typeface="+mn-lt"/>
          <a:ea typeface="+mn-ea"/>
          <a:cs typeface="+mn-cs"/>
        </a:defRPr>
      </a:lvl5pPr>
      <a:lvl6pPr marL="1558595">
        <a:defRPr>
          <a:latin typeface="+mn-lt"/>
          <a:ea typeface="+mn-ea"/>
          <a:cs typeface="+mn-cs"/>
        </a:defRPr>
      </a:lvl6pPr>
      <a:lvl7pPr marL="1870314">
        <a:defRPr>
          <a:latin typeface="+mn-lt"/>
          <a:ea typeface="+mn-ea"/>
          <a:cs typeface="+mn-cs"/>
        </a:defRPr>
      </a:lvl7pPr>
      <a:lvl8pPr marL="2182033">
        <a:defRPr>
          <a:latin typeface="+mn-lt"/>
          <a:ea typeface="+mn-ea"/>
          <a:cs typeface="+mn-cs"/>
        </a:defRPr>
      </a:lvl8pPr>
      <a:lvl9pPr marL="249375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hyperlink" Target="http://www.illinoislel.org/" TargetMode="Externa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illinoislel.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www.iltrafficchallenge.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10.emf"/><Relationship Id="rId7" Type="http://schemas.openxmlformats.org/officeDocument/2006/relationships/image" Target="../media/image12.emf"/><Relationship Id="rId12" Type="http://schemas.openxmlformats.org/officeDocument/2006/relationships/image" Target="../media/image29.png"/><Relationship Id="rId2" Type="http://schemas.openxmlformats.org/officeDocument/2006/relationships/customXml" Target="../ink/ink1.xml"/><Relationship Id="rId1" Type="http://schemas.openxmlformats.org/officeDocument/2006/relationships/slideLayout" Target="../slideLayouts/slideLayout14.xml"/><Relationship Id="rId6" Type="http://schemas.openxmlformats.org/officeDocument/2006/relationships/customXml" Target="../ink/ink3.xml"/><Relationship Id="rId11" Type="http://schemas.openxmlformats.org/officeDocument/2006/relationships/image" Target="../media/image14.emf"/><Relationship Id="rId5" Type="http://schemas.openxmlformats.org/officeDocument/2006/relationships/image" Target="../media/image11.emf"/><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13.emf"/></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mailto:DOT.BSPE@illinois.gov" TargetMode="Externa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Brian.Arnold@Illinois.gov" TargetMode="Externa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hyperlink" Target="https://idot.illinois.gov/transportation-system/safety/grants/forms" TargetMode="External"/><Relationship Id="rId2" Type="http://schemas.openxmlformats.org/officeDocument/2006/relationships/hyperlink" Target="https://idot.illinois.gov/transportation-system/safety/grants/index" TargetMode="External"/><Relationship Id="rId1" Type="http://schemas.openxmlformats.org/officeDocument/2006/relationships/slideLayout" Target="../slideLayouts/slideLayout16.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hyperlink" Target="mailto:Steven.Esslinger@illinois.gov"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s://idot.illinois.gov/transportation-system/safety/grants/resources" TargetMode="Externa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mailto:DOT.BSPE.Claims@illinois.gov" TargetMode="Externa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mailto:DOT.BSPE.Claims@illinois.gov" TargetMode="Externa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hyperlink" Target="mailto:DOT.BSPE.Claims@illinois.gov" TargetMode="Externa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www.idot.illinois.gov/transportation-system/safety/grants/resources"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4191" y="2301747"/>
            <a:ext cx="4431030" cy="1303020"/>
          </a:xfrm>
          <a:prstGeom prst="rect">
            <a:avLst/>
          </a:prstGeom>
        </p:spPr>
        <p:txBody>
          <a:bodyPr vert="horz" wrap="square" lIns="0" tIns="6350" rIns="0" bIns="0" rtlCol="0">
            <a:spAutoFit/>
          </a:bodyPr>
          <a:lstStyle/>
          <a:p>
            <a:pPr marL="12700" marR="5080" algn="ctr">
              <a:lnSpc>
                <a:spcPct val="101400"/>
              </a:lnSpc>
              <a:spcBef>
                <a:spcPts val="50"/>
              </a:spcBef>
            </a:pPr>
            <a:r>
              <a:rPr sz="2800" spc="130" dirty="0">
                <a:solidFill>
                  <a:srgbClr val="FFFFFF"/>
                </a:solidFill>
                <a:latin typeface="Franklin Gothic Medium"/>
                <a:cs typeface="Franklin Gothic Medium"/>
              </a:rPr>
              <a:t>ILLINOIS</a:t>
            </a:r>
            <a:r>
              <a:rPr sz="2800" spc="280" dirty="0">
                <a:solidFill>
                  <a:srgbClr val="FFFFFF"/>
                </a:solidFill>
                <a:latin typeface="Franklin Gothic Medium"/>
                <a:cs typeface="Franklin Gothic Medium"/>
              </a:rPr>
              <a:t> </a:t>
            </a:r>
            <a:r>
              <a:rPr sz="2800" spc="114" dirty="0">
                <a:solidFill>
                  <a:srgbClr val="FFFFFF"/>
                </a:solidFill>
                <a:latin typeface="Franklin Gothic Medium"/>
                <a:cs typeface="Franklin Gothic Medium"/>
              </a:rPr>
              <a:t>DEPARTMENT</a:t>
            </a:r>
            <a:r>
              <a:rPr sz="2800" spc="275" dirty="0">
                <a:solidFill>
                  <a:srgbClr val="FFFFFF"/>
                </a:solidFill>
                <a:latin typeface="Franklin Gothic Medium"/>
                <a:cs typeface="Franklin Gothic Medium"/>
              </a:rPr>
              <a:t> </a:t>
            </a:r>
            <a:r>
              <a:rPr sz="2800" spc="70" dirty="0">
                <a:solidFill>
                  <a:srgbClr val="FFFFFF"/>
                </a:solidFill>
                <a:latin typeface="Franklin Gothic Medium"/>
                <a:cs typeface="Franklin Gothic Medium"/>
              </a:rPr>
              <a:t>OF </a:t>
            </a:r>
            <a:r>
              <a:rPr sz="2800" spc="-685" dirty="0">
                <a:solidFill>
                  <a:srgbClr val="FFFFFF"/>
                </a:solidFill>
                <a:latin typeface="Franklin Gothic Medium"/>
                <a:cs typeface="Franklin Gothic Medium"/>
              </a:rPr>
              <a:t> </a:t>
            </a:r>
            <a:r>
              <a:rPr sz="2800" spc="125" dirty="0">
                <a:solidFill>
                  <a:srgbClr val="FFFFFF"/>
                </a:solidFill>
                <a:latin typeface="Franklin Gothic Medium"/>
                <a:cs typeface="Franklin Gothic Medium"/>
              </a:rPr>
              <a:t>TRANSPORTATION</a:t>
            </a:r>
            <a:endParaRPr sz="2800">
              <a:latin typeface="Franklin Gothic Medium"/>
              <a:cs typeface="Franklin Gothic Medium"/>
            </a:endParaRPr>
          </a:p>
          <a:p>
            <a:pPr algn="ctr">
              <a:lnSpc>
                <a:spcPts val="3290"/>
              </a:lnSpc>
            </a:pPr>
            <a:r>
              <a:rPr sz="2800" spc="125" dirty="0">
                <a:solidFill>
                  <a:srgbClr val="FFFFFF"/>
                </a:solidFill>
                <a:latin typeface="Franklin Gothic Medium"/>
                <a:cs typeface="Franklin Gothic Medium"/>
              </a:rPr>
              <a:t>GRANTEE</a:t>
            </a:r>
            <a:r>
              <a:rPr sz="2800" spc="250" dirty="0">
                <a:solidFill>
                  <a:srgbClr val="FFFFFF"/>
                </a:solidFill>
                <a:latin typeface="Franklin Gothic Medium"/>
                <a:cs typeface="Franklin Gothic Medium"/>
              </a:rPr>
              <a:t> </a:t>
            </a:r>
            <a:r>
              <a:rPr sz="2800" spc="125" dirty="0">
                <a:solidFill>
                  <a:srgbClr val="FFFFFF"/>
                </a:solidFill>
                <a:latin typeface="Franklin Gothic Medium"/>
                <a:cs typeface="Franklin Gothic Medium"/>
              </a:rPr>
              <a:t>MEETING</a:t>
            </a:r>
            <a:endParaRPr sz="2800">
              <a:latin typeface="Franklin Gothic Medium"/>
              <a:cs typeface="Franklin Gothic Medium"/>
            </a:endParaRPr>
          </a:p>
        </p:txBody>
      </p:sp>
      <p:sp>
        <p:nvSpPr>
          <p:cNvPr id="3" name="object 3"/>
          <p:cNvSpPr txBox="1"/>
          <p:nvPr/>
        </p:nvSpPr>
        <p:spPr>
          <a:xfrm>
            <a:off x="2691257" y="4037076"/>
            <a:ext cx="4429760" cy="717569"/>
          </a:xfrm>
          <a:prstGeom prst="rect">
            <a:avLst/>
          </a:prstGeom>
        </p:spPr>
        <p:txBody>
          <a:bodyPr vert="horz" wrap="square" lIns="0" tIns="12700" rIns="0" bIns="0" rtlCol="0">
            <a:spAutoFit/>
          </a:bodyPr>
          <a:lstStyle/>
          <a:p>
            <a:pPr marL="754380" marR="5080" indent="-741680">
              <a:lnSpc>
                <a:spcPct val="120000"/>
              </a:lnSpc>
              <a:spcBef>
                <a:spcPts val="100"/>
              </a:spcBef>
            </a:pPr>
            <a:r>
              <a:rPr sz="2000" spc="125" dirty="0">
                <a:solidFill>
                  <a:srgbClr val="FFFFFF"/>
                </a:solidFill>
                <a:latin typeface="Arial"/>
                <a:cs typeface="Arial"/>
              </a:rPr>
              <a:t>Federal</a:t>
            </a:r>
            <a:r>
              <a:rPr sz="2000" spc="290" dirty="0">
                <a:solidFill>
                  <a:srgbClr val="FFFFFF"/>
                </a:solidFill>
                <a:latin typeface="Arial"/>
                <a:cs typeface="Arial"/>
              </a:rPr>
              <a:t> </a:t>
            </a:r>
            <a:r>
              <a:rPr sz="2000" spc="120" dirty="0">
                <a:solidFill>
                  <a:srgbClr val="FFFFFF"/>
                </a:solidFill>
                <a:latin typeface="Arial"/>
                <a:cs typeface="Arial"/>
              </a:rPr>
              <a:t>Fiscal</a:t>
            </a:r>
            <a:r>
              <a:rPr sz="2000" spc="254" dirty="0">
                <a:solidFill>
                  <a:srgbClr val="FFFFFF"/>
                </a:solidFill>
                <a:latin typeface="Arial"/>
                <a:cs typeface="Arial"/>
              </a:rPr>
              <a:t> </a:t>
            </a:r>
            <a:r>
              <a:rPr sz="2000" spc="65" dirty="0">
                <a:solidFill>
                  <a:srgbClr val="FFFFFF"/>
                </a:solidFill>
                <a:latin typeface="Arial"/>
                <a:cs typeface="Arial"/>
              </a:rPr>
              <a:t>Year</a:t>
            </a:r>
            <a:r>
              <a:rPr sz="2000" spc="280" dirty="0">
                <a:solidFill>
                  <a:srgbClr val="FFFFFF"/>
                </a:solidFill>
                <a:latin typeface="Arial"/>
                <a:cs typeface="Arial"/>
              </a:rPr>
              <a:t> </a:t>
            </a:r>
            <a:r>
              <a:rPr sz="2000" spc="110" dirty="0">
                <a:solidFill>
                  <a:srgbClr val="FFFFFF"/>
                </a:solidFill>
                <a:latin typeface="Arial"/>
                <a:cs typeface="Arial"/>
              </a:rPr>
              <a:t>202</a:t>
            </a:r>
            <a:r>
              <a:rPr lang="en-US" sz="2000" spc="110" dirty="0">
                <a:solidFill>
                  <a:srgbClr val="FFFFFF"/>
                </a:solidFill>
                <a:latin typeface="Arial"/>
                <a:cs typeface="Arial"/>
              </a:rPr>
              <a:t>3</a:t>
            </a:r>
            <a:r>
              <a:rPr sz="2000" spc="285" dirty="0">
                <a:solidFill>
                  <a:srgbClr val="FFFFFF"/>
                </a:solidFill>
                <a:latin typeface="Arial"/>
                <a:cs typeface="Arial"/>
              </a:rPr>
              <a:t> </a:t>
            </a:r>
            <a:r>
              <a:rPr sz="2000" spc="125" dirty="0">
                <a:solidFill>
                  <a:srgbClr val="FFFFFF"/>
                </a:solidFill>
                <a:latin typeface="Arial"/>
                <a:cs typeface="Arial"/>
              </a:rPr>
              <a:t>(FFY2</a:t>
            </a:r>
            <a:r>
              <a:rPr lang="en-US" sz="2000" spc="125" dirty="0">
                <a:solidFill>
                  <a:srgbClr val="FFFFFF"/>
                </a:solidFill>
                <a:latin typeface="Arial"/>
                <a:cs typeface="Arial"/>
              </a:rPr>
              <a:t>3</a:t>
            </a:r>
            <a:r>
              <a:rPr sz="2000" spc="125" dirty="0">
                <a:solidFill>
                  <a:srgbClr val="FFFFFF"/>
                </a:solidFill>
                <a:latin typeface="Arial"/>
                <a:cs typeface="Arial"/>
              </a:rPr>
              <a:t>) </a:t>
            </a:r>
            <a:r>
              <a:rPr sz="2000" spc="-540" dirty="0">
                <a:solidFill>
                  <a:srgbClr val="FFFFFF"/>
                </a:solidFill>
                <a:latin typeface="Arial"/>
                <a:cs typeface="Arial"/>
              </a:rPr>
              <a:t> </a:t>
            </a:r>
            <a:r>
              <a:rPr sz="2000" spc="130" dirty="0">
                <a:solidFill>
                  <a:srgbClr val="FFFFFF"/>
                </a:solidFill>
                <a:latin typeface="Arial"/>
                <a:cs typeface="Arial"/>
              </a:rPr>
              <a:t>10/1/202</a:t>
            </a:r>
            <a:r>
              <a:rPr lang="en-US" sz="2000" spc="130" dirty="0">
                <a:solidFill>
                  <a:srgbClr val="FFFFFF"/>
                </a:solidFill>
                <a:latin typeface="Arial"/>
                <a:cs typeface="Arial"/>
              </a:rPr>
              <a:t>2</a:t>
            </a:r>
            <a:r>
              <a:rPr sz="2000" spc="280" dirty="0">
                <a:solidFill>
                  <a:srgbClr val="FFFFFF"/>
                </a:solidFill>
                <a:latin typeface="Arial"/>
                <a:cs typeface="Arial"/>
              </a:rPr>
              <a:t> </a:t>
            </a:r>
            <a:r>
              <a:rPr sz="2000" dirty="0">
                <a:solidFill>
                  <a:srgbClr val="FFFFFF"/>
                </a:solidFill>
                <a:latin typeface="Arial"/>
                <a:cs typeface="Arial"/>
              </a:rPr>
              <a:t>–</a:t>
            </a:r>
            <a:r>
              <a:rPr sz="2000" spc="285" dirty="0">
                <a:solidFill>
                  <a:srgbClr val="FFFFFF"/>
                </a:solidFill>
                <a:latin typeface="Arial"/>
                <a:cs typeface="Arial"/>
              </a:rPr>
              <a:t> </a:t>
            </a:r>
            <a:r>
              <a:rPr sz="2000" spc="145" dirty="0">
                <a:solidFill>
                  <a:srgbClr val="FFFFFF"/>
                </a:solidFill>
                <a:latin typeface="Arial"/>
                <a:cs typeface="Arial"/>
              </a:rPr>
              <a:t>9/30/202</a:t>
            </a:r>
            <a:r>
              <a:rPr lang="en-US" sz="2000" spc="145" dirty="0">
                <a:solidFill>
                  <a:srgbClr val="FFFFFF"/>
                </a:solidFill>
                <a:latin typeface="Arial"/>
                <a:cs typeface="Arial"/>
              </a:rPr>
              <a:t>3</a:t>
            </a:r>
            <a:endParaRPr sz="20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nvGraphicFramePr>
        <p:xfrm>
          <a:off x="478302" y="309490"/>
          <a:ext cx="11240086" cy="59647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9232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0000000-0008-0000-0000-000003000000}"/>
              </a:ext>
            </a:extLst>
          </p:cNvPr>
          <p:cNvGraphicFramePr>
            <a:graphicFrameLocks/>
          </p:cNvGraphicFramePr>
          <p:nvPr/>
        </p:nvGraphicFramePr>
        <p:xfrm>
          <a:off x="337625" y="393895"/>
          <a:ext cx="11563643" cy="60491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948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3000000}"/>
              </a:ext>
            </a:extLst>
          </p:cNvPr>
          <p:cNvGraphicFramePr>
            <a:graphicFrameLocks/>
          </p:cNvGraphicFramePr>
          <p:nvPr/>
        </p:nvGraphicFramePr>
        <p:xfrm>
          <a:off x="557562" y="334537"/>
          <a:ext cx="11073160" cy="59547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5455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3000000}"/>
              </a:ext>
            </a:extLst>
          </p:cNvPr>
          <p:cNvGraphicFramePr>
            <a:graphicFrameLocks/>
          </p:cNvGraphicFramePr>
          <p:nvPr/>
        </p:nvGraphicFramePr>
        <p:xfrm>
          <a:off x="490654" y="446049"/>
          <a:ext cx="11173522" cy="58655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3277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4191" y="2301747"/>
            <a:ext cx="4431030" cy="415435"/>
          </a:xfrm>
          <a:prstGeom prst="rect">
            <a:avLst/>
          </a:prstGeom>
        </p:spPr>
        <p:txBody>
          <a:bodyPr vert="horz" wrap="square" lIns="0" tIns="6350" rIns="0" bIns="0" rtlCol="0">
            <a:spAutoFit/>
          </a:bodyPr>
          <a:lstStyle/>
          <a:p>
            <a:pPr marL="12700" marR="5080" algn="ctr">
              <a:lnSpc>
                <a:spcPct val="101400"/>
              </a:lnSpc>
              <a:spcBef>
                <a:spcPts val="50"/>
              </a:spcBef>
            </a:pPr>
            <a:r>
              <a:rPr lang="en-US" sz="2800" spc="130" dirty="0">
                <a:solidFill>
                  <a:srgbClr val="FFFFFF"/>
                </a:solidFill>
                <a:latin typeface="Franklin Gothic Medium"/>
                <a:cs typeface="Franklin Gothic Medium"/>
              </a:rPr>
              <a:t>LEL Overview</a:t>
            </a:r>
            <a:endParaRPr sz="2800" dirty="0">
              <a:latin typeface="Franklin Gothic Medium"/>
              <a:cs typeface="Franklin Gothic Medium"/>
            </a:endParaRPr>
          </a:p>
        </p:txBody>
      </p:sp>
      <p:sp>
        <p:nvSpPr>
          <p:cNvPr id="3" name="object 3"/>
          <p:cNvSpPr txBox="1"/>
          <p:nvPr/>
        </p:nvSpPr>
        <p:spPr>
          <a:xfrm>
            <a:off x="4026378" y="4140819"/>
            <a:ext cx="1986656" cy="348237"/>
          </a:xfrm>
          <a:prstGeom prst="rect">
            <a:avLst/>
          </a:prstGeom>
        </p:spPr>
        <p:txBody>
          <a:bodyPr vert="horz" wrap="square" lIns="0" tIns="12700" rIns="0" bIns="0" rtlCol="0">
            <a:spAutoFit/>
          </a:bodyPr>
          <a:lstStyle/>
          <a:p>
            <a:pPr marL="754380" marR="5080" indent="-741680">
              <a:lnSpc>
                <a:spcPct val="120000"/>
              </a:lnSpc>
              <a:spcBef>
                <a:spcPts val="100"/>
              </a:spcBef>
            </a:pPr>
            <a:r>
              <a:rPr lang="en-US" sz="2000" spc="-5" dirty="0">
                <a:solidFill>
                  <a:schemeClr val="bg1">
                    <a:lumMod val="95000"/>
                  </a:schemeClr>
                </a:solidFill>
                <a:latin typeface="Arial"/>
                <a:cs typeface="Arial"/>
              </a:rPr>
              <a:t>Scott</a:t>
            </a:r>
            <a:r>
              <a:rPr lang="en-US" sz="2000" spc="-60" dirty="0">
                <a:solidFill>
                  <a:schemeClr val="bg1">
                    <a:lumMod val="95000"/>
                  </a:schemeClr>
                </a:solidFill>
                <a:latin typeface="Arial"/>
                <a:cs typeface="Arial"/>
              </a:rPr>
              <a:t> </a:t>
            </a:r>
            <a:r>
              <a:rPr lang="en-US" sz="2000" spc="-5" dirty="0">
                <a:solidFill>
                  <a:schemeClr val="bg1">
                    <a:lumMod val="95000"/>
                  </a:schemeClr>
                </a:solidFill>
                <a:latin typeface="Arial"/>
                <a:cs typeface="Arial"/>
              </a:rPr>
              <a:t>Kristiansen</a:t>
            </a:r>
            <a:endParaRPr sz="2000" b="1" dirty="0">
              <a:solidFill>
                <a:schemeClr val="bg1">
                  <a:lumMod val="95000"/>
                </a:schemeClr>
              </a:solidFill>
              <a:latin typeface="Arial"/>
              <a:cs typeface="Arial"/>
            </a:endParaRPr>
          </a:p>
        </p:txBody>
      </p:sp>
    </p:spTree>
    <p:extLst>
      <p:ext uri="{BB962C8B-B14F-4D97-AF65-F5344CB8AC3E}">
        <p14:creationId xmlns:p14="http://schemas.microsoft.com/office/powerpoint/2010/main" val="2111392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243455" y="2794000"/>
            <a:ext cx="7705090" cy="635000"/>
          </a:xfrm>
          <a:prstGeom prst="rect">
            <a:avLst/>
          </a:prstGeom>
        </p:spPr>
        <p:txBody>
          <a:bodyPr vert="horz" wrap="square" lIns="0" tIns="12700" rIns="0" bIns="0" rtlCol="0">
            <a:spAutoFit/>
          </a:bodyPr>
          <a:lstStyle/>
          <a:p>
            <a:pPr marL="12700">
              <a:spcBef>
                <a:spcPts val="100"/>
              </a:spcBef>
            </a:pPr>
            <a:r>
              <a:rPr sz="4000" spc="140" dirty="0">
                <a:latin typeface="Arial"/>
                <a:cs typeface="Arial"/>
              </a:rPr>
              <a:t>Goals/Objectives/LEL</a:t>
            </a:r>
            <a:r>
              <a:rPr sz="4000" spc="100" dirty="0">
                <a:latin typeface="Arial"/>
                <a:cs typeface="Arial"/>
              </a:rPr>
              <a:t> </a:t>
            </a:r>
            <a:r>
              <a:rPr sz="4000" spc="150" dirty="0">
                <a:latin typeface="Arial"/>
                <a:cs typeface="Arial"/>
              </a:rPr>
              <a:t>Overview</a:t>
            </a:r>
            <a:endParaRPr sz="4000" dirty="0">
              <a:latin typeface="Arial"/>
              <a:cs typeface="Arial"/>
            </a:endParaRPr>
          </a:p>
        </p:txBody>
      </p:sp>
      <p:sp>
        <p:nvSpPr>
          <p:cNvPr id="7" name="object 2">
            <a:extLst>
              <a:ext uri="{FF2B5EF4-FFF2-40B4-BE49-F238E27FC236}">
                <a16:creationId xmlns:a16="http://schemas.microsoft.com/office/drawing/2014/main" id="{8370E3E1-0B7A-442A-9009-5AE41D6ACDD5}"/>
              </a:ext>
            </a:extLst>
          </p:cNvPr>
          <p:cNvSpPr txBox="1">
            <a:spLocks noGrp="1"/>
          </p:cNvSpPr>
          <p:nvPr>
            <p:ph type="title"/>
          </p:nvPr>
        </p:nvSpPr>
        <p:spPr>
          <a:xfrm>
            <a:off x="2152650" y="549251"/>
            <a:ext cx="7886700" cy="957313"/>
          </a:xfrm>
          <a:prstGeom prst="rect">
            <a:avLst/>
          </a:prstGeom>
          <a:solidFill>
            <a:srgbClr val="04617B"/>
          </a:solidFill>
        </p:spPr>
        <p:txBody>
          <a:bodyPr vert="horz" wrap="square" lIns="0" tIns="399415" rIns="0" bIns="0" rtlCol="0" anchor="ctr">
            <a:spAutoFit/>
          </a:bodyPr>
          <a:lstStyle/>
          <a:p>
            <a:pPr marL="11430" algn="ctr">
              <a:lnSpc>
                <a:spcPct val="100000"/>
              </a:lnSpc>
              <a:spcBef>
                <a:spcPts val="3145"/>
              </a:spcBef>
            </a:pPr>
            <a:r>
              <a:rPr lang="en-US" sz="3600" spc="130" dirty="0">
                <a:solidFill>
                  <a:schemeClr val="bg1">
                    <a:lumMod val="95000"/>
                  </a:schemeClr>
                </a:solidFill>
                <a:latin typeface="Calibri"/>
                <a:cs typeface="Calibri"/>
              </a:rPr>
              <a:t>FFY23 Grantee Orientation Meeting</a:t>
            </a:r>
            <a:endParaRPr lang="en-US" sz="3600" dirty="0">
              <a:solidFill>
                <a:schemeClr val="bg1">
                  <a:lumMod val="95000"/>
                </a:schemeClr>
              </a:solidFill>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347162"/>
            <a:ext cx="8814435" cy="957313"/>
          </a:xfrm>
          <a:prstGeom prst="rect">
            <a:avLst/>
          </a:prstGeom>
          <a:solidFill>
            <a:srgbClr val="04617B"/>
          </a:solidFill>
        </p:spPr>
        <p:txBody>
          <a:bodyPr vert="horz" wrap="square" lIns="0" tIns="399415" rIns="0" bIns="0" rtlCol="0" anchor="ctr">
            <a:spAutoFit/>
          </a:bodyPr>
          <a:lstStyle/>
          <a:p>
            <a:pPr marL="11430" algn="ctr">
              <a:lnSpc>
                <a:spcPct val="100000"/>
              </a:lnSpc>
              <a:spcBef>
                <a:spcPts val="3145"/>
              </a:spcBef>
            </a:pPr>
            <a:r>
              <a:rPr lang="en-US" sz="3600" spc="130" dirty="0">
                <a:latin typeface="Calibri"/>
                <a:cs typeface="Calibri"/>
              </a:rPr>
              <a:t>IDOT</a:t>
            </a:r>
            <a:r>
              <a:rPr lang="en-US" sz="3600" spc="380" dirty="0">
                <a:latin typeface="Calibri"/>
                <a:cs typeface="Calibri"/>
              </a:rPr>
              <a:t> </a:t>
            </a:r>
            <a:r>
              <a:rPr lang="en-US" sz="3600" spc="145" dirty="0">
                <a:latin typeface="Calibri"/>
                <a:cs typeface="Calibri"/>
              </a:rPr>
              <a:t>BSPE</a:t>
            </a:r>
            <a:r>
              <a:rPr lang="en-US" sz="3600" spc="370" dirty="0">
                <a:latin typeface="Calibri"/>
                <a:cs typeface="Calibri"/>
              </a:rPr>
              <a:t> </a:t>
            </a:r>
            <a:r>
              <a:rPr lang="en-US" sz="3600" spc="160" dirty="0">
                <a:latin typeface="Calibri"/>
                <a:cs typeface="Calibri"/>
              </a:rPr>
              <a:t>GRANT</a:t>
            </a:r>
            <a:r>
              <a:rPr lang="en-US" sz="3600" spc="380" dirty="0">
                <a:latin typeface="Calibri"/>
                <a:cs typeface="Calibri"/>
              </a:rPr>
              <a:t> </a:t>
            </a:r>
            <a:r>
              <a:rPr lang="en-US" sz="3600" spc="135" dirty="0">
                <a:latin typeface="Calibri"/>
                <a:cs typeface="Calibri"/>
              </a:rPr>
              <a:t>TEAM</a:t>
            </a:r>
            <a:endParaRPr lang="en-US" sz="3600" dirty="0">
              <a:latin typeface="Calibri"/>
              <a:cs typeface="Calibri"/>
            </a:endParaRPr>
          </a:p>
        </p:txBody>
      </p:sp>
      <p:sp>
        <p:nvSpPr>
          <p:cNvPr id="3" name="object 3"/>
          <p:cNvSpPr txBox="1"/>
          <p:nvPr/>
        </p:nvSpPr>
        <p:spPr>
          <a:xfrm>
            <a:off x="2416151" y="2384043"/>
            <a:ext cx="2550795" cy="2082800"/>
          </a:xfrm>
          <a:prstGeom prst="rect">
            <a:avLst/>
          </a:prstGeom>
        </p:spPr>
        <p:txBody>
          <a:bodyPr vert="horz" wrap="square" lIns="0" tIns="12700" rIns="0" bIns="0" rtlCol="0">
            <a:spAutoFit/>
          </a:bodyPr>
          <a:lstStyle/>
          <a:p>
            <a:pPr marL="12700">
              <a:spcBef>
                <a:spcPts val="100"/>
              </a:spcBef>
            </a:pPr>
            <a:r>
              <a:rPr sz="2800" spc="120" dirty="0">
                <a:latin typeface="Arial"/>
                <a:cs typeface="Arial"/>
              </a:rPr>
              <a:t>Grant</a:t>
            </a:r>
            <a:endParaRPr sz="2800" dirty="0">
              <a:latin typeface="Arial"/>
              <a:cs typeface="Arial"/>
            </a:endParaRPr>
          </a:p>
          <a:p>
            <a:pPr marL="12700">
              <a:spcBef>
                <a:spcPts val="45"/>
              </a:spcBef>
            </a:pPr>
            <a:r>
              <a:rPr sz="2800" spc="140" dirty="0">
                <a:latin typeface="Arial"/>
                <a:cs typeface="Arial"/>
              </a:rPr>
              <a:t>A</a:t>
            </a:r>
            <a:r>
              <a:rPr sz="2800" spc="155" dirty="0">
                <a:latin typeface="Arial"/>
                <a:cs typeface="Arial"/>
              </a:rPr>
              <a:t>dm</a:t>
            </a:r>
            <a:r>
              <a:rPr sz="2800" spc="150" dirty="0">
                <a:latin typeface="Arial"/>
                <a:cs typeface="Arial"/>
              </a:rPr>
              <a:t>i</a:t>
            </a:r>
            <a:r>
              <a:rPr sz="2800" spc="155" dirty="0">
                <a:latin typeface="Arial"/>
                <a:cs typeface="Arial"/>
              </a:rPr>
              <a:t>n</a:t>
            </a:r>
            <a:r>
              <a:rPr sz="2800" spc="150" dirty="0">
                <a:latin typeface="Arial"/>
                <a:cs typeface="Arial"/>
              </a:rPr>
              <a:t>is</a:t>
            </a:r>
            <a:r>
              <a:rPr sz="2800" spc="145" dirty="0">
                <a:latin typeface="Arial"/>
                <a:cs typeface="Arial"/>
              </a:rPr>
              <a:t>t</a:t>
            </a:r>
            <a:r>
              <a:rPr sz="2800" spc="155" dirty="0">
                <a:latin typeface="Arial"/>
                <a:cs typeface="Arial"/>
              </a:rPr>
              <a:t>ra</a:t>
            </a:r>
            <a:r>
              <a:rPr sz="2800" spc="145" dirty="0">
                <a:latin typeface="Arial"/>
                <a:cs typeface="Arial"/>
              </a:rPr>
              <a:t>t</a:t>
            </a:r>
            <a:r>
              <a:rPr sz="2800" spc="155" dirty="0">
                <a:latin typeface="Arial"/>
                <a:cs typeface="Arial"/>
              </a:rPr>
              <a:t>or</a:t>
            </a:r>
            <a:r>
              <a:rPr sz="2800" dirty="0">
                <a:latin typeface="Arial"/>
                <a:cs typeface="Arial"/>
              </a:rPr>
              <a:t>s</a:t>
            </a:r>
          </a:p>
          <a:p>
            <a:pPr marL="17145">
              <a:spcBef>
                <a:spcPts val="2665"/>
              </a:spcBef>
            </a:pPr>
            <a:r>
              <a:rPr sz="2800" spc="130" dirty="0">
                <a:latin typeface="Arial"/>
                <a:cs typeface="Arial"/>
              </a:rPr>
              <a:t>Program</a:t>
            </a:r>
            <a:endParaRPr sz="2800" dirty="0">
              <a:latin typeface="Arial"/>
              <a:cs typeface="Arial"/>
            </a:endParaRPr>
          </a:p>
          <a:p>
            <a:pPr marL="17145">
              <a:spcBef>
                <a:spcPts val="50"/>
              </a:spcBef>
            </a:pPr>
            <a:r>
              <a:rPr sz="2800" spc="140" dirty="0">
                <a:latin typeface="Arial"/>
                <a:cs typeface="Arial"/>
              </a:rPr>
              <a:t>Coordinators</a:t>
            </a:r>
            <a:endParaRPr sz="2800" dirty="0">
              <a:latin typeface="Arial"/>
              <a:cs typeface="Arial"/>
            </a:endParaRPr>
          </a:p>
        </p:txBody>
      </p:sp>
      <p:sp>
        <p:nvSpPr>
          <p:cNvPr id="4" name="object 4"/>
          <p:cNvSpPr txBox="1"/>
          <p:nvPr/>
        </p:nvSpPr>
        <p:spPr>
          <a:xfrm>
            <a:off x="6484740" y="2368804"/>
            <a:ext cx="3084195" cy="2680335"/>
          </a:xfrm>
          <a:prstGeom prst="rect">
            <a:avLst/>
          </a:prstGeom>
        </p:spPr>
        <p:txBody>
          <a:bodyPr vert="horz" wrap="square" lIns="0" tIns="6350" rIns="0" bIns="0" rtlCol="0">
            <a:spAutoFit/>
          </a:bodyPr>
          <a:lstStyle/>
          <a:p>
            <a:pPr marL="12700" marR="5080">
              <a:lnSpc>
                <a:spcPct val="101400"/>
              </a:lnSpc>
              <a:spcBef>
                <a:spcPts val="50"/>
              </a:spcBef>
            </a:pPr>
            <a:r>
              <a:rPr sz="2800" spc="100" dirty="0">
                <a:latin typeface="Arial"/>
                <a:cs typeface="Arial"/>
              </a:rPr>
              <a:t>Law</a:t>
            </a:r>
            <a:r>
              <a:rPr sz="2800" spc="229" dirty="0">
                <a:latin typeface="Arial"/>
                <a:cs typeface="Arial"/>
              </a:rPr>
              <a:t> </a:t>
            </a:r>
            <a:r>
              <a:rPr sz="2800" spc="150" dirty="0">
                <a:latin typeface="Arial"/>
                <a:cs typeface="Arial"/>
              </a:rPr>
              <a:t>Enforcement </a:t>
            </a:r>
            <a:r>
              <a:rPr sz="2800" spc="-765" dirty="0">
                <a:latin typeface="Arial"/>
                <a:cs typeface="Arial"/>
              </a:rPr>
              <a:t> </a:t>
            </a:r>
            <a:r>
              <a:rPr sz="2800" spc="150" dirty="0">
                <a:latin typeface="Arial"/>
                <a:cs typeface="Arial"/>
              </a:rPr>
              <a:t>Liaisons</a:t>
            </a:r>
            <a:endParaRPr sz="2800" dirty="0">
              <a:latin typeface="Arial"/>
              <a:cs typeface="Arial"/>
            </a:endParaRPr>
          </a:p>
          <a:p>
            <a:pPr marL="21590" marR="624840">
              <a:lnSpc>
                <a:spcPts val="7100"/>
              </a:lnSpc>
              <a:spcBef>
                <a:spcPts val="595"/>
              </a:spcBef>
            </a:pPr>
            <a:r>
              <a:rPr sz="2800" spc="5" dirty="0">
                <a:latin typeface="Arial"/>
                <a:cs typeface="Arial"/>
              </a:rPr>
              <a:t>GATA</a:t>
            </a:r>
            <a:r>
              <a:rPr sz="2800" spc="55" dirty="0">
                <a:latin typeface="Arial"/>
                <a:cs typeface="Arial"/>
              </a:rPr>
              <a:t> </a:t>
            </a:r>
            <a:r>
              <a:rPr sz="2800" spc="125" dirty="0">
                <a:latin typeface="Arial"/>
                <a:cs typeface="Arial"/>
              </a:rPr>
              <a:t>Contact </a:t>
            </a:r>
            <a:r>
              <a:rPr sz="2800" spc="-760" dirty="0">
                <a:latin typeface="Arial"/>
                <a:cs typeface="Arial"/>
              </a:rPr>
              <a:t> </a:t>
            </a:r>
            <a:r>
              <a:rPr sz="2800" spc="125" dirty="0">
                <a:latin typeface="Arial"/>
                <a:cs typeface="Arial"/>
              </a:rPr>
              <a:t>Finance </a:t>
            </a:r>
            <a:r>
              <a:rPr sz="2800" spc="150" dirty="0">
                <a:latin typeface="Arial"/>
                <a:cs typeface="Arial"/>
              </a:rPr>
              <a:t>Unit</a:t>
            </a:r>
            <a:endParaRPr sz="28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322796"/>
            <a:ext cx="8814435" cy="1006045"/>
          </a:xfrm>
          <a:prstGeom prst="rect">
            <a:avLst/>
          </a:prstGeom>
          <a:solidFill>
            <a:srgbClr val="04617B"/>
          </a:solidFill>
        </p:spPr>
        <p:txBody>
          <a:bodyPr vert="horz" wrap="square" lIns="0" tIns="447675" rIns="0" bIns="0" rtlCol="0" anchor="ctr">
            <a:spAutoFit/>
          </a:bodyPr>
          <a:lstStyle/>
          <a:p>
            <a:pPr marL="163830" algn="ctr">
              <a:lnSpc>
                <a:spcPct val="100000"/>
              </a:lnSpc>
              <a:spcBef>
                <a:spcPts val="3525"/>
              </a:spcBef>
            </a:pPr>
            <a:r>
              <a:rPr sz="3600" spc="130" dirty="0">
                <a:latin typeface="Calibri"/>
                <a:cs typeface="Calibri"/>
              </a:rPr>
              <a:t>IDOT</a:t>
            </a:r>
            <a:r>
              <a:rPr sz="3600" spc="380" dirty="0">
                <a:latin typeface="Calibri"/>
                <a:cs typeface="Calibri"/>
              </a:rPr>
              <a:t> </a:t>
            </a:r>
            <a:r>
              <a:rPr sz="3600" spc="145" dirty="0">
                <a:latin typeface="Calibri"/>
                <a:cs typeface="Calibri"/>
              </a:rPr>
              <a:t>BSPE</a:t>
            </a:r>
            <a:r>
              <a:rPr sz="3600" spc="370" dirty="0">
                <a:latin typeface="Calibri"/>
                <a:cs typeface="Calibri"/>
              </a:rPr>
              <a:t> </a:t>
            </a:r>
            <a:r>
              <a:rPr sz="3600" spc="160" dirty="0">
                <a:latin typeface="Calibri"/>
                <a:cs typeface="Calibri"/>
              </a:rPr>
              <a:t>GRANT</a:t>
            </a:r>
            <a:r>
              <a:rPr sz="3600" spc="380" dirty="0">
                <a:latin typeface="Calibri"/>
                <a:cs typeface="Calibri"/>
              </a:rPr>
              <a:t> </a:t>
            </a:r>
            <a:r>
              <a:rPr sz="3600" spc="135" dirty="0">
                <a:latin typeface="Calibri"/>
                <a:cs typeface="Calibri"/>
              </a:rPr>
              <a:t>TEAM</a:t>
            </a:r>
            <a:endParaRPr sz="3600">
              <a:latin typeface="Calibri"/>
              <a:cs typeface="Calibri"/>
            </a:endParaRPr>
          </a:p>
        </p:txBody>
      </p:sp>
      <p:sp>
        <p:nvSpPr>
          <p:cNvPr id="7" name="object 7"/>
          <p:cNvSpPr txBox="1"/>
          <p:nvPr/>
        </p:nvSpPr>
        <p:spPr>
          <a:xfrm>
            <a:off x="2043649" y="2268220"/>
            <a:ext cx="4037965" cy="2321560"/>
          </a:xfrm>
          <a:prstGeom prst="rect">
            <a:avLst/>
          </a:prstGeom>
        </p:spPr>
        <p:txBody>
          <a:bodyPr vert="horz" wrap="square" lIns="0" tIns="12700" rIns="0" bIns="0" rtlCol="0">
            <a:spAutoFit/>
          </a:bodyPr>
          <a:lstStyle/>
          <a:p>
            <a:pPr marL="62865">
              <a:spcBef>
                <a:spcPts val="100"/>
              </a:spcBef>
            </a:pPr>
            <a:r>
              <a:rPr sz="2800" spc="120" dirty="0">
                <a:latin typeface="Arial"/>
                <a:cs typeface="Arial"/>
              </a:rPr>
              <a:t>Grant</a:t>
            </a:r>
            <a:endParaRPr sz="2800" dirty="0">
              <a:latin typeface="Arial"/>
              <a:cs typeface="Arial"/>
            </a:endParaRPr>
          </a:p>
          <a:p>
            <a:pPr marL="62865">
              <a:spcBef>
                <a:spcPts val="25"/>
              </a:spcBef>
            </a:pPr>
            <a:r>
              <a:rPr sz="2800" spc="140" dirty="0">
                <a:latin typeface="Arial"/>
                <a:cs typeface="Arial"/>
              </a:rPr>
              <a:t>Administrators</a:t>
            </a:r>
            <a:endParaRPr sz="2800" dirty="0">
              <a:latin typeface="Arial"/>
              <a:cs typeface="Arial"/>
            </a:endParaRPr>
          </a:p>
          <a:p>
            <a:pPr marL="62865" marR="435609" indent="-50800">
              <a:lnSpc>
                <a:spcPct val="150000"/>
              </a:lnSpc>
              <a:spcBef>
                <a:spcPts val="415"/>
              </a:spcBef>
            </a:pPr>
            <a:r>
              <a:rPr sz="2000" spc="-5" dirty="0">
                <a:latin typeface="Arial"/>
                <a:cs typeface="Arial"/>
              </a:rPr>
              <a:t>Overall</a:t>
            </a:r>
            <a:r>
              <a:rPr sz="2000" spc="-120" dirty="0">
                <a:latin typeface="Arial"/>
                <a:cs typeface="Arial"/>
              </a:rPr>
              <a:t> </a:t>
            </a:r>
            <a:r>
              <a:rPr sz="2000" spc="-5" dirty="0">
                <a:latin typeface="Arial"/>
                <a:cs typeface="Arial"/>
              </a:rPr>
              <a:t>Administration</a:t>
            </a:r>
            <a:r>
              <a:rPr sz="2000" spc="-15" dirty="0">
                <a:latin typeface="Arial"/>
                <a:cs typeface="Arial"/>
              </a:rPr>
              <a:t> </a:t>
            </a:r>
            <a:r>
              <a:rPr sz="2000" dirty="0">
                <a:latin typeface="Arial"/>
                <a:cs typeface="Arial"/>
              </a:rPr>
              <a:t>of</a:t>
            </a:r>
            <a:r>
              <a:rPr sz="2000" spc="-20" dirty="0">
                <a:latin typeface="Arial"/>
                <a:cs typeface="Arial"/>
              </a:rPr>
              <a:t> </a:t>
            </a:r>
            <a:r>
              <a:rPr sz="2000" spc="-5" dirty="0">
                <a:latin typeface="Arial"/>
                <a:cs typeface="Arial"/>
              </a:rPr>
              <a:t>Grants </a:t>
            </a:r>
            <a:r>
              <a:rPr sz="2000" spc="-540" dirty="0">
                <a:latin typeface="Arial"/>
                <a:cs typeface="Arial"/>
              </a:rPr>
              <a:t> </a:t>
            </a:r>
            <a:r>
              <a:rPr sz="2000" dirty="0">
                <a:latin typeface="Arial"/>
                <a:cs typeface="Arial"/>
              </a:rPr>
              <a:t>Final</a:t>
            </a:r>
            <a:r>
              <a:rPr sz="2000" spc="-120" dirty="0">
                <a:latin typeface="Arial"/>
                <a:cs typeface="Arial"/>
              </a:rPr>
              <a:t> </a:t>
            </a:r>
            <a:r>
              <a:rPr sz="2000" dirty="0">
                <a:latin typeface="Arial"/>
                <a:cs typeface="Arial"/>
              </a:rPr>
              <a:t>Approvals</a:t>
            </a:r>
          </a:p>
          <a:p>
            <a:pPr marL="62865">
              <a:spcBef>
                <a:spcPts val="1320"/>
              </a:spcBef>
            </a:pPr>
            <a:r>
              <a:rPr sz="2000" spc="-5" dirty="0">
                <a:latin typeface="Arial"/>
                <a:cs typeface="Arial"/>
              </a:rPr>
              <a:t>Administrative</a:t>
            </a:r>
            <a:r>
              <a:rPr sz="2000" spc="-125" dirty="0">
                <a:latin typeface="Arial"/>
                <a:cs typeface="Arial"/>
              </a:rPr>
              <a:t> </a:t>
            </a:r>
            <a:r>
              <a:rPr sz="2000" spc="-5" dirty="0">
                <a:latin typeface="Arial"/>
                <a:cs typeface="Arial"/>
              </a:rPr>
              <a:t>Aspects</a:t>
            </a:r>
            <a:r>
              <a:rPr sz="2000" spc="-15" dirty="0">
                <a:latin typeface="Arial"/>
                <a:cs typeface="Arial"/>
              </a:rPr>
              <a:t> </a:t>
            </a:r>
            <a:r>
              <a:rPr sz="2000" dirty="0">
                <a:latin typeface="Arial"/>
                <a:cs typeface="Arial"/>
              </a:rPr>
              <a:t>of</a:t>
            </a:r>
            <a:r>
              <a:rPr sz="2000" spc="-20" dirty="0">
                <a:latin typeface="Arial"/>
                <a:cs typeface="Arial"/>
              </a:rPr>
              <a:t> </a:t>
            </a:r>
            <a:r>
              <a:rPr sz="2000" spc="-5" dirty="0">
                <a:latin typeface="Arial"/>
                <a:cs typeface="Arial"/>
              </a:rPr>
              <a:t>the</a:t>
            </a:r>
            <a:r>
              <a:rPr sz="2000" spc="-10" dirty="0">
                <a:latin typeface="Arial"/>
                <a:cs typeface="Arial"/>
              </a:rPr>
              <a:t> </a:t>
            </a:r>
            <a:r>
              <a:rPr sz="2000" spc="-5" dirty="0">
                <a:latin typeface="Arial"/>
                <a:cs typeface="Arial"/>
              </a:rPr>
              <a:t>Grant</a:t>
            </a:r>
            <a:endParaRPr sz="2000" dirty="0">
              <a:latin typeface="Arial"/>
              <a:cs typeface="Arial"/>
            </a:endParaRPr>
          </a:p>
        </p:txBody>
      </p:sp>
      <p:sp>
        <p:nvSpPr>
          <p:cNvPr id="11" name="object 11"/>
          <p:cNvSpPr txBox="1"/>
          <p:nvPr/>
        </p:nvSpPr>
        <p:spPr>
          <a:xfrm>
            <a:off x="6551711" y="2323193"/>
            <a:ext cx="3596640" cy="2266950"/>
          </a:xfrm>
          <a:prstGeom prst="rect">
            <a:avLst/>
          </a:prstGeom>
        </p:spPr>
        <p:txBody>
          <a:bodyPr vert="horz" wrap="square" lIns="0" tIns="6350" rIns="0" bIns="0" rtlCol="0">
            <a:spAutoFit/>
          </a:bodyPr>
          <a:lstStyle/>
          <a:p>
            <a:pPr marL="12700" marR="516890">
              <a:lnSpc>
                <a:spcPct val="101400"/>
              </a:lnSpc>
              <a:spcBef>
                <a:spcPts val="50"/>
              </a:spcBef>
            </a:pPr>
            <a:r>
              <a:rPr sz="2800" spc="100" dirty="0">
                <a:latin typeface="Arial"/>
                <a:cs typeface="Arial"/>
              </a:rPr>
              <a:t>Law</a:t>
            </a:r>
            <a:r>
              <a:rPr sz="2800" spc="229" dirty="0">
                <a:latin typeface="Arial"/>
                <a:cs typeface="Arial"/>
              </a:rPr>
              <a:t> </a:t>
            </a:r>
            <a:r>
              <a:rPr sz="2800" spc="150" dirty="0">
                <a:latin typeface="Arial"/>
                <a:cs typeface="Arial"/>
              </a:rPr>
              <a:t>Enforcement </a:t>
            </a:r>
            <a:r>
              <a:rPr sz="2800" spc="-765" dirty="0">
                <a:latin typeface="Arial"/>
                <a:cs typeface="Arial"/>
              </a:rPr>
              <a:t> </a:t>
            </a:r>
            <a:r>
              <a:rPr sz="2800" spc="150" dirty="0">
                <a:latin typeface="Arial"/>
                <a:cs typeface="Arial"/>
              </a:rPr>
              <a:t>Liaisons</a:t>
            </a:r>
            <a:endParaRPr sz="2800" dirty="0">
              <a:latin typeface="Arial"/>
              <a:cs typeface="Arial"/>
            </a:endParaRPr>
          </a:p>
          <a:p>
            <a:pPr marL="27940" marR="5080">
              <a:lnSpc>
                <a:spcPct val="148500"/>
              </a:lnSpc>
              <a:spcBef>
                <a:spcPts val="190"/>
              </a:spcBef>
            </a:pPr>
            <a:r>
              <a:rPr sz="2000" spc="-15" dirty="0">
                <a:latin typeface="Arial"/>
                <a:cs typeface="Arial"/>
              </a:rPr>
              <a:t>Work </a:t>
            </a:r>
            <a:r>
              <a:rPr sz="2000" dirty="0">
                <a:latin typeface="Arial"/>
                <a:cs typeface="Arial"/>
              </a:rPr>
              <a:t>with </a:t>
            </a:r>
            <a:r>
              <a:rPr sz="2000" spc="-5" dirty="0">
                <a:latin typeface="Arial"/>
                <a:cs typeface="Arial"/>
              </a:rPr>
              <a:t>Grant Administrators </a:t>
            </a:r>
            <a:r>
              <a:rPr sz="2000" spc="-545" dirty="0">
                <a:latin typeface="Arial"/>
                <a:cs typeface="Arial"/>
              </a:rPr>
              <a:t> </a:t>
            </a:r>
            <a:r>
              <a:rPr sz="2000" dirty="0">
                <a:latin typeface="Arial"/>
                <a:cs typeface="Arial"/>
              </a:rPr>
              <a:t>Can Do </a:t>
            </a:r>
            <a:r>
              <a:rPr sz="2000" spc="-5" dirty="0">
                <a:latin typeface="Arial"/>
                <a:cs typeface="Arial"/>
              </a:rPr>
              <a:t>Some </a:t>
            </a:r>
            <a:r>
              <a:rPr sz="2000" dirty="0">
                <a:latin typeface="Arial"/>
                <a:cs typeface="Arial"/>
              </a:rPr>
              <a:t>Approvals </a:t>
            </a:r>
            <a:r>
              <a:rPr sz="2000" spc="5" dirty="0">
                <a:latin typeface="Arial"/>
                <a:cs typeface="Arial"/>
              </a:rPr>
              <a:t> </a:t>
            </a:r>
            <a:r>
              <a:rPr sz="2000" spc="-5" dirty="0">
                <a:latin typeface="Arial"/>
                <a:cs typeface="Arial"/>
              </a:rPr>
              <a:t>Operational</a:t>
            </a:r>
            <a:r>
              <a:rPr sz="2000" spc="-130" dirty="0">
                <a:latin typeface="Arial"/>
                <a:cs typeface="Arial"/>
              </a:rPr>
              <a:t> </a:t>
            </a:r>
            <a:r>
              <a:rPr sz="2000" dirty="0">
                <a:latin typeface="Arial"/>
                <a:cs typeface="Arial"/>
              </a:rPr>
              <a:t>Aspect</a:t>
            </a:r>
            <a:r>
              <a:rPr sz="2000" spc="-30" dirty="0">
                <a:latin typeface="Arial"/>
                <a:cs typeface="Arial"/>
              </a:rPr>
              <a:t> </a:t>
            </a:r>
            <a:r>
              <a:rPr sz="2000" dirty="0">
                <a:latin typeface="Arial"/>
                <a:cs typeface="Arial"/>
              </a:rPr>
              <a:t>of</a:t>
            </a:r>
            <a:r>
              <a:rPr sz="2000" spc="-35" dirty="0">
                <a:latin typeface="Arial"/>
                <a:cs typeface="Arial"/>
              </a:rPr>
              <a:t> </a:t>
            </a:r>
            <a:r>
              <a:rPr sz="2000" spc="-5" dirty="0">
                <a:latin typeface="Arial"/>
                <a:cs typeface="Arial"/>
              </a:rPr>
              <a:t>the</a:t>
            </a:r>
            <a:r>
              <a:rPr sz="2000" spc="-30" dirty="0">
                <a:latin typeface="Arial"/>
                <a:cs typeface="Arial"/>
              </a:rPr>
              <a:t> </a:t>
            </a:r>
            <a:r>
              <a:rPr sz="2000" spc="-5" dirty="0">
                <a:latin typeface="Arial"/>
                <a:cs typeface="Arial"/>
              </a:rPr>
              <a:t>Grant</a:t>
            </a:r>
            <a:endParaRPr sz="20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367358"/>
            <a:ext cx="8814435" cy="916918"/>
          </a:xfrm>
          <a:prstGeom prst="rect">
            <a:avLst/>
          </a:prstGeom>
          <a:solidFill>
            <a:srgbClr val="04617B"/>
          </a:solidFill>
        </p:spPr>
        <p:txBody>
          <a:bodyPr vert="horz" wrap="square" lIns="0" tIns="359410" rIns="0" bIns="0" rtlCol="0" anchor="ctr">
            <a:spAutoFit/>
          </a:bodyPr>
          <a:lstStyle/>
          <a:p>
            <a:pPr marL="25400" algn="ctr">
              <a:lnSpc>
                <a:spcPct val="100000"/>
              </a:lnSpc>
              <a:spcBef>
                <a:spcPts val="2830"/>
              </a:spcBef>
            </a:pPr>
            <a:r>
              <a:rPr sz="3600" spc="130" dirty="0">
                <a:solidFill>
                  <a:schemeClr val="bg1"/>
                </a:solidFill>
                <a:latin typeface="Calibri"/>
                <a:cs typeface="Calibri"/>
              </a:rPr>
              <a:t>LEL</a:t>
            </a:r>
            <a:r>
              <a:rPr sz="3600" spc="370" dirty="0">
                <a:solidFill>
                  <a:schemeClr val="bg1"/>
                </a:solidFill>
                <a:latin typeface="Calibri"/>
                <a:cs typeface="Calibri"/>
              </a:rPr>
              <a:t> </a:t>
            </a:r>
            <a:r>
              <a:rPr sz="3600" spc="135" dirty="0">
                <a:solidFill>
                  <a:schemeClr val="bg1"/>
                </a:solidFill>
                <a:latin typeface="Calibri"/>
                <a:cs typeface="Calibri"/>
              </a:rPr>
              <a:t>TEAM</a:t>
            </a:r>
            <a:r>
              <a:rPr sz="3600" spc="375" dirty="0">
                <a:solidFill>
                  <a:schemeClr val="bg1"/>
                </a:solidFill>
                <a:latin typeface="Calibri"/>
                <a:cs typeface="Calibri"/>
              </a:rPr>
              <a:t> </a:t>
            </a:r>
            <a:r>
              <a:rPr sz="3600" spc="190" dirty="0">
                <a:solidFill>
                  <a:schemeClr val="bg1"/>
                </a:solidFill>
                <a:latin typeface="Calibri"/>
                <a:cs typeface="Calibri"/>
              </a:rPr>
              <a:t>REGIONS</a:t>
            </a:r>
            <a:endParaRPr sz="3600" dirty="0">
              <a:solidFill>
                <a:schemeClr val="bg1"/>
              </a:solidFill>
              <a:latin typeface="Calibri"/>
              <a:cs typeface="Calibri"/>
            </a:endParaRPr>
          </a:p>
        </p:txBody>
      </p:sp>
      <p:grpSp>
        <p:nvGrpSpPr>
          <p:cNvPr id="3" name="object 3"/>
          <p:cNvGrpSpPr/>
          <p:nvPr/>
        </p:nvGrpSpPr>
        <p:grpSpPr>
          <a:xfrm>
            <a:off x="4618894" y="1552037"/>
            <a:ext cx="2879090" cy="5005070"/>
            <a:chOff x="3094894" y="1552037"/>
            <a:chExt cx="2879090" cy="5005070"/>
          </a:xfrm>
        </p:grpSpPr>
        <p:pic>
          <p:nvPicPr>
            <p:cNvPr id="4" name="object 4"/>
            <p:cNvPicPr/>
            <p:nvPr/>
          </p:nvPicPr>
          <p:blipFill>
            <a:blip r:embed="rId2" cstate="print"/>
            <a:stretch>
              <a:fillRect/>
            </a:stretch>
          </p:blipFill>
          <p:spPr>
            <a:xfrm>
              <a:off x="3094894" y="2828757"/>
              <a:ext cx="2878843" cy="2099368"/>
            </a:xfrm>
            <a:prstGeom prst="rect">
              <a:avLst/>
            </a:prstGeom>
          </p:spPr>
        </p:pic>
        <p:pic>
          <p:nvPicPr>
            <p:cNvPr id="5" name="object 5"/>
            <p:cNvPicPr/>
            <p:nvPr/>
          </p:nvPicPr>
          <p:blipFill>
            <a:blip r:embed="rId3" cstate="print"/>
            <a:stretch>
              <a:fillRect/>
            </a:stretch>
          </p:blipFill>
          <p:spPr>
            <a:xfrm>
              <a:off x="5007198" y="1552037"/>
              <a:ext cx="965712" cy="1561802"/>
            </a:xfrm>
            <a:prstGeom prst="rect">
              <a:avLst/>
            </a:prstGeom>
          </p:spPr>
        </p:pic>
        <p:pic>
          <p:nvPicPr>
            <p:cNvPr id="6" name="object 6"/>
            <p:cNvPicPr/>
            <p:nvPr/>
          </p:nvPicPr>
          <p:blipFill>
            <a:blip r:embed="rId4" cstate="print"/>
            <a:stretch>
              <a:fillRect/>
            </a:stretch>
          </p:blipFill>
          <p:spPr>
            <a:xfrm>
              <a:off x="3476476" y="3938875"/>
              <a:ext cx="2495264" cy="2618196"/>
            </a:xfrm>
            <a:prstGeom prst="rect">
              <a:avLst/>
            </a:prstGeom>
          </p:spPr>
        </p:pic>
      </p:grpSp>
      <p:sp>
        <p:nvSpPr>
          <p:cNvPr id="7" name="object 7"/>
          <p:cNvSpPr txBox="1"/>
          <p:nvPr/>
        </p:nvSpPr>
        <p:spPr>
          <a:xfrm rot="3240000">
            <a:off x="6015537" y="6315251"/>
            <a:ext cx="249192" cy="51296"/>
          </a:xfrm>
          <a:prstGeom prst="rect">
            <a:avLst/>
          </a:prstGeom>
        </p:spPr>
        <p:txBody>
          <a:bodyPr vert="horz" wrap="square" lIns="0" tIns="0" rIns="0" bIns="0" rtlCol="0">
            <a:spAutoFit/>
          </a:bodyPr>
          <a:lstStyle/>
          <a:p>
            <a:pPr>
              <a:lnSpc>
                <a:spcPts val="375"/>
              </a:lnSpc>
            </a:pPr>
            <a:r>
              <a:rPr sz="350" b="1" spc="15" dirty="0">
                <a:solidFill>
                  <a:srgbClr val="6D6D6D"/>
                </a:solidFill>
                <a:latin typeface="Arial Narrow"/>
                <a:cs typeface="Arial Narrow"/>
              </a:rPr>
              <a:t>AL</a:t>
            </a:r>
            <a:r>
              <a:rPr sz="350" b="1" spc="10" dirty="0">
                <a:solidFill>
                  <a:srgbClr val="6D6D6D"/>
                </a:solidFill>
                <a:latin typeface="Arial Narrow"/>
                <a:cs typeface="Arial Narrow"/>
              </a:rPr>
              <a:t>E</a:t>
            </a:r>
            <a:r>
              <a:rPr sz="350" b="1" spc="-5" dirty="0">
                <a:solidFill>
                  <a:srgbClr val="6D6D6D"/>
                </a:solidFill>
                <a:latin typeface="Arial Narrow"/>
                <a:cs typeface="Arial Narrow"/>
              </a:rPr>
              <a:t>X</a:t>
            </a:r>
            <a:r>
              <a:rPr sz="350" b="1" spc="15" dirty="0">
                <a:solidFill>
                  <a:srgbClr val="6D6D6D"/>
                </a:solidFill>
                <a:latin typeface="Arial Narrow"/>
                <a:cs typeface="Arial Narrow"/>
              </a:rPr>
              <a:t>AND</a:t>
            </a:r>
            <a:r>
              <a:rPr sz="350" b="1" spc="-5" dirty="0">
                <a:solidFill>
                  <a:srgbClr val="6D6D6D"/>
                </a:solidFill>
                <a:latin typeface="Arial Narrow"/>
                <a:cs typeface="Arial Narrow"/>
              </a:rPr>
              <a:t>E</a:t>
            </a:r>
            <a:r>
              <a:rPr sz="350" b="1" spc="15" dirty="0">
                <a:solidFill>
                  <a:srgbClr val="6D6D6D"/>
                </a:solidFill>
                <a:latin typeface="Arial Narrow"/>
                <a:cs typeface="Arial Narrow"/>
              </a:rPr>
              <a:t>R</a:t>
            </a:r>
            <a:endParaRPr sz="350">
              <a:latin typeface="Arial Narrow"/>
              <a:cs typeface="Arial Narrow"/>
            </a:endParaRPr>
          </a:p>
        </p:txBody>
      </p:sp>
      <p:grpSp>
        <p:nvGrpSpPr>
          <p:cNvPr id="8" name="object 8"/>
          <p:cNvGrpSpPr/>
          <p:nvPr/>
        </p:nvGrpSpPr>
        <p:grpSpPr>
          <a:xfrm>
            <a:off x="4618894" y="1552037"/>
            <a:ext cx="2886075" cy="5010150"/>
            <a:chOff x="3094894" y="1552037"/>
            <a:chExt cx="2886075" cy="5010150"/>
          </a:xfrm>
        </p:grpSpPr>
        <p:pic>
          <p:nvPicPr>
            <p:cNvPr id="9" name="object 9"/>
            <p:cNvPicPr/>
            <p:nvPr/>
          </p:nvPicPr>
          <p:blipFill>
            <a:blip r:embed="rId5" cstate="print"/>
            <a:stretch>
              <a:fillRect/>
            </a:stretch>
          </p:blipFill>
          <p:spPr>
            <a:xfrm>
              <a:off x="3366597" y="2784621"/>
              <a:ext cx="871044" cy="604363"/>
            </a:xfrm>
            <a:prstGeom prst="rect">
              <a:avLst/>
            </a:prstGeom>
          </p:spPr>
        </p:pic>
        <p:pic>
          <p:nvPicPr>
            <p:cNvPr id="10" name="object 10"/>
            <p:cNvPicPr/>
            <p:nvPr/>
          </p:nvPicPr>
          <p:blipFill>
            <a:blip r:embed="rId6" cstate="print"/>
            <a:stretch>
              <a:fillRect/>
            </a:stretch>
          </p:blipFill>
          <p:spPr>
            <a:xfrm>
              <a:off x="3094894" y="1552037"/>
              <a:ext cx="2878843" cy="5009856"/>
            </a:xfrm>
            <a:prstGeom prst="rect">
              <a:avLst/>
            </a:prstGeom>
          </p:spPr>
        </p:pic>
        <p:pic>
          <p:nvPicPr>
            <p:cNvPr id="11" name="object 11"/>
            <p:cNvPicPr/>
            <p:nvPr/>
          </p:nvPicPr>
          <p:blipFill>
            <a:blip r:embed="rId7" cstate="print"/>
            <a:stretch>
              <a:fillRect/>
            </a:stretch>
          </p:blipFill>
          <p:spPr>
            <a:xfrm>
              <a:off x="3094894" y="1552037"/>
              <a:ext cx="2878843" cy="1561802"/>
            </a:xfrm>
            <a:prstGeom prst="rect">
              <a:avLst/>
            </a:prstGeom>
          </p:spPr>
        </p:pic>
        <p:pic>
          <p:nvPicPr>
            <p:cNvPr id="12" name="object 12"/>
            <p:cNvPicPr/>
            <p:nvPr/>
          </p:nvPicPr>
          <p:blipFill>
            <a:blip r:embed="rId3" cstate="print"/>
            <a:stretch>
              <a:fillRect/>
            </a:stretch>
          </p:blipFill>
          <p:spPr>
            <a:xfrm>
              <a:off x="5013990" y="1554821"/>
              <a:ext cx="965712" cy="1561802"/>
            </a:xfrm>
            <a:prstGeom prst="rect">
              <a:avLst/>
            </a:prstGeom>
          </p:spPr>
        </p:pic>
        <p:pic>
          <p:nvPicPr>
            <p:cNvPr id="13" name="object 13"/>
            <p:cNvPicPr/>
            <p:nvPr/>
          </p:nvPicPr>
          <p:blipFill>
            <a:blip r:embed="rId2" cstate="print"/>
            <a:stretch>
              <a:fillRect/>
            </a:stretch>
          </p:blipFill>
          <p:spPr>
            <a:xfrm>
              <a:off x="3096492" y="2823190"/>
              <a:ext cx="2878843" cy="2099368"/>
            </a:xfrm>
            <a:prstGeom prst="rect">
              <a:avLst/>
            </a:prstGeom>
          </p:spPr>
        </p:pic>
        <p:pic>
          <p:nvPicPr>
            <p:cNvPr id="14" name="object 14"/>
            <p:cNvPicPr/>
            <p:nvPr/>
          </p:nvPicPr>
          <p:blipFill>
            <a:blip r:embed="rId8" cstate="print"/>
            <a:stretch>
              <a:fillRect/>
            </a:stretch>
          </p:blipFill>
          <p:spPr>
            <a:xfrm>
              <a:off x="3098490" y="2761164"/>
              <a:ext cx="1146343" cy="631003"/>
            </a:xfrm>
            <a:prstGeom prst="rect">
              <a:avLst/>
            </a:prstGeom>
          </p:spPr>
        </p:pic>
        <p:pic>
          <p:nvPicPr>
            <p:cNvPr id="15" name="object 15"/>
            <p:cNvPicPr/>
            <p:nvPr/>
          </p:nvPicPr>
          <p:blipFill>
            <a:blip r:embed="rId4" cstate="print"/>
            <a:stretch>
              <a:fillRect/>
            </a:stretch>
          </p:blipFill>
          <p:spPr>
            <a:xfrm>
              <a:off x="3485267" y="3936887"/>
              <a:ext cx="2495264" cy="2618196"/>
            </a:xfrm>
            <a:prstGeom prst="rect">
              <a:avLst/>
            </a:prstGeom>
          </p:spPr>
        </p:pic>
      </p:grpSp>
      <p:pic>
        <p:nvPicPr>
          <p:cNvPr id="16" name="object 16"/>
          <p:cNvPicPr/>
          <p:nvPr/>
        </p:nvPicPr>
        <p:blipFill>
          <a:blip r:embed="rId9" cstate="print"/>
          <a:stretch>
            <a:fillRect/>
          </a:stretch>
        </p:blipFill>
        <p:spPr>
          <a:xfrm>
            <a:off x="6537990" y="1998779"/>
            <a:ext cx="968110" cy="112443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76399" y="152401"/>
            <a:ext cx="8814435" cy="1346835"/>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endParaRPr/>
          </a:p>
        </p:txBody>
      </p:sp>
      <p:sp>
        <p:nvSpPr>
          <p:cNvPr id="3" name="object 3"/>
          <p:cNvSpPr txBox="1">
            <a:spLocks noGrp="1"/>
          </p:cNvSpPr>
          <p:nvPr>
            <p:ph type="title"/>
          </p:nvPr>
        </p:nvSpPr>
        <p:spPr>
          <a:xfrm>
            <a:off x="4592489" y="157988"/>
            <a:ext cx="2982595" cy="848360"/>
          </a:xfrm>
          <a:prstGeom prst="rect">
            <a:avLst/>
          </a:prstGeom>
        </p:spPr>
        <p:txBody>
          <a:bodyPr vert="horz" wrap="square" lIns="0" tIns="12700" rIns="0" bIns="0" rtlCol="0" anchor="ctr">
            <a:spAutoFit/>
          </a:bodyPr>
          <a:lstStyle/>
          <a:p>
            <a:pPr marL="12700">
              <a:lnSpc>
                <a:spcPct val="100000"/>
              </a:lnSpc>
              <a:spcBef>
                <a:spcPts val="100"/>
              </a:spcBef>
            </a:pPr>
            <a:r>
              <a:rPr sz="5400" spc="130" dirty="0">
                <a:solidFill>
                  <a:schemeClr val="bg1"/>
                </a:solidFill>
                <a:latin typeface="Calibri"/>
                <a:cs typeface="Calibri"/>
              </a:rPr>
              <a:t>LEL</a:t>
            </a:r>
            <a:r>
              <a:rPr sz="5400" spc="335" dirty="0">
                <a:solidFill>
                  <a:schemeClr val="bg1"/>
                </a:solidFill>
                <a:latin typeface="Calibri"/>
                <a:cs typeface="Calibri"/>
              </a:rPr>
              <a:t> </a:t>
            </a:r>
            <a:r>
              <a:rPr sz="5400" spc="180" dirty="0">
                <a:solidFill>
                  <a:schemeClr val="bg1"/>
                </a:solidFill>
                <a:latin typeface="Calibri"/>
                <a:cs typeface="Calibri"/>
              </a:rPr>
              <a:t>TEAM</a:t>
            </a:r>
            <a:endParaRPr sz="5400" dirty="0">
              <a:solidFill>
                <a:schemeClr val="bg1"/>
              </a:solidFill>
              <a:latin typeface="Calibri"/>
              <a:cs typeface="Calibri"/>
            </a:endParaRPr>
          </a:p>
        </p:txBody>
      </p:sp>
      <p:sp>
        <p:nvSpPr>
          <p:cNvPr id="5" name="object 5"/>
          <p:cNvSpPr txBox="1"/>
          <p:nvPr/>
        </p:nvSpPr>
        <p:spPr>
          <a:xfrm>
            <a:off x="2314768" y="2712212"/>
            <a:ext cx="1740535" cy="568325"/>
          </a:xfrm>
          <a:prstGeom prst="rect">
            <a:avLst/>
          </a:prstGeom>
        </p:spPr>
        <p:txBody>
          <a:bodyPr vert="horz" wrap="square" lIns="0" tIns="26670" rIns="0" bIns="0" rtlCol="0">
            <a:spAutoFit/>
          </a:bodyPr>
          <a:lstStyle/>
          <a:p>
            <a:pPr marL="12700" marR="5080" indent="80010">
              <a:lnSpc>
                <a:spcPts val="2110"/>
              </a:lnSpc>
              <a:spcBef>
                <a:spcPts val="210"/>
              </a:spcBef>
            </a:pPr>
            <a:r>
              <a:rPr spc="-5" dirty="0">
                <a:latin typeface="Arial"/>
                <a:cs typeface="Arial"/>
              </a:rPr>
              <a:t>LEL Supervisor </a:t>
            </a:r>
            <a:r>
              <a:rPr dirty="0">
                <a:latin typeface="Arial"/>
                <a:cs typeface="Arial"/>
              </a:rPr>
              <a:t> </a:t>
            </a:r>
            <a:r>
              <a:rPr spc="-5" dirty="0">
                <a:latin typeface="Arial"/>
                <a:cs typeface="Arial"/>
              </a:rPr>
              <a:t>Scott</a:t>
            </a:r>
            <a:r>
              <a:rPr spc="-60" dirty="0">
                <a:latin typeface="Arial"/>
                <a:cs typeface="Arial"/>
              </a:rPr>
              <a:t> </a:t>
            </a:r>
            <a:r>
              <a:rPr spc="-5" dirty="0">
                <a:latin typeface="Arial"/>
                <a:cs typeface="Arial"/>
              </a:rPr>
              <a:t>Kristiansen</a:t>
            </a:r>
            <a:endParaRPr dirty="0">
              <a:latin typeface="Arial"/>
              <a:cs typeface="Arial"/>
            </a:endParaRPr>
          </a:p>
        </p:txBody>
      </p:sp>
      <p:sp>
        <p:nvSpPr>
          <p:cNvPr id="7" name="object 7"/>
          <p:cNvSpPr txBox="1"/>
          <p:nvPr/>
        </p:nvSpPr>
        <p:spPr>
          <a:xfrm>
            <a:off x="4686934" y="6156105"/>
            <a:ext cx="2818130" cy="452120"/>
          </a:xfrm>
          <a:prstGeom prst="rect">
            <a:avLst/>
          </a:prstGeom>
        </p:spPr>
        <p:txBody>
          <a:bodyPr vert="horz" wrap="square" lIns="0" tIns="12700" rIns="0" bIns="0" rtlCol="0">
            <a:spAutoFit/>
          </a:bodyPr>
          <a:lstStyle/>
          <a:p>
            <a:pPr marL="12700">
              <a:spcBef>
                <a:spcPts val="100"/>
              </a:spcBef>
            </a:pPr>
            <a:r>
              <a:rPr sz="2800" spc="-10" dirty="0">
                <a:solidFill>
                  <a:srgbClr val="004E6D"/>
                </a:solidFill>
                <a:latin typeface="Arial"/>
                <a:cs typeface="Arial"/>
                <a:hlinkClick r:id="rId2"/>
              </a:rPr>
              <a:t>www.illinoislel.org</a:t>
            </a:r>
            <a:endParaRPr sz="2800" dirty="0">
              <a:latin typeface="Arial"/>
              <a:cs typeface="Arial"/>
            </a:endParaRPr>
          </a:p>
        </p:txBody>
      </p:sp>
      <p:grpSp>
        <p:nvGrpSpPr>
          <p:cNvPr id="8" name="object 8"/>
          <p:cNvGrpSpPr/>
          <p:nvPr/>
        </p:nvGrpSpPr>
        <p:grpSpPr>
          <a:xfrm>
            <a:off x="2496220" y="1068214"/>
            <a:ext cx="4261693" cy="1717459"/>
            <a:chOff x="972220" y="1068214"/>
            <a:chExt cx="4261693" cy="1717459"/>
          </a:xfrm>
        </p:grpSpPr>
        <p:pic>
          <p:nvPicPr>
            <p:cNvPr id="9" name="object 9"/>
            <p:cNvPicPr/>
            <p:nvPr/>
          </p:nvPicPr>
          <p:blipFill>
            <a:blip r:embed="rId3" cstate="print"/>
            <a:stretch>
              <a:fillRect/>
            </a:stretch>
          </p:blipFill>
          <p:spPr>
            <a:xfrm>
              <a:off x="972220" y="1068214"/>
              <a:ext cx="1447724" cy="1679897"/>
            </a:xfrm>
            <a:prstGeom prst="rect">
              <a:avLst/>
            </a:prstGeom>
          </p:spPr>
        </p:pic>
        <p:pic>
          <p:nvPicPr>
            <p:cNvPr id="10" name="object 10"/>
            <p:cNvPicPr/>
            <p:nvPr/>
          </p:nvPicPr>
          <p:blipFill>
            <a:blip r:embed="rId4" cstate="print"/>
            <a:stretch>
              <a:fillRect/>
            </a:stretch>
          </p:blipFill>
          <p:spPr>
            <a:xfrm>
              <a:off x="3910087" y="1115095"/>
              <a:ext cx="1323826" cy="1670578"/>
            </a:xfrm>
            <a:prstGeom prst="rect">
              <a:avLst/>
            </a:prstGeom>
          </p:spPr>
        </p:pic>
      </p:grpSp>
      <p:sp>
        <p:nvSpPr>
          <p:cNvPr id="12" name="object 12"/>
          <p:cNvSpPr txBox="1"/>
          <p:nvPr/>
        </p:nvSpPr>
        <p:spPr>
          <a:xfrm>
            <a:off x="5174932" y="2836419"/>
            <a:ext cx="1842135" cy="568325"/>
          </a:xfrm>
          <a:prstGeom prst="rect">
            <a:avLst/>
          </a:prstGeom>
        </p:spPr>
        <p:txBody>
          <a:bodyPr vert="horz" wrap="square" lIns="0" tIns="26670" rIns="0" bIns="0" rtlCol="0">
            <a:spAutoFit/>
          </a:bodyPr>
          <a:lstStyle/>
          <a:p>
            <a:pPr marL="478155" marR="5080" indent="-466090">
              <a:lnSpc>
                <a:spcPts val="2110"/>
              </a:lnSpc>
              <a:spcBef>
                <a:spcPts val="210"/>
              </a:spcBef>
            </a:pPr>
            <a:r>
              <a:rPr spc="-5" dirty="0">
                <a:latin typeface="Arial"/>
                <a:cs typeface="Arial"/>
              </a:rPr>
              <a:t>Northwest</a:t>
            </a:r>
            <a:r>
              <a:rPr spc="-60" dirty="0">
                <a:latin typeface="Arial"/>
                <a:cs typeface="Arial"/>
              </a:rPr>
              <a:t> </a:t>
            </a:r>
            <a:r>
              <a:rPr spc="-5" dirty="0">
                <a:latin typeface="Arial"/>
                <a:cs typeface="Arial"/>
              </a:rPr>
              <a:t>Region </a:t>
            </a:r>
            <a:r>
              <a:rPr spc="-484" dirty="0">
                <a:latin typeface="Arial"/>
                <a:cs typeface="Arial"/>
              </a:rPr>
              <a:t> </a:t>
            </a:r>
            <a:r>
              <a:rPr spc="-10" dirty="0">
                <a:latin typeface="Arial"/>
                <a:cs typeface="Arial"/>
              </a:rPr>
              <a:t>Jeff</a:t>
            </a:r>
            <a:r>
              <a:rPr spc="-20" dirty="0">
                <a:latin typeface="Arial"/>
                <a:cs typeface="Arial"/>
              </a:rPr>
              <a:t> </a:t>
            </a:r>
            <a:r>
              <a:rPr spc="-5" dirty="0">
                <a:latin typeface="Arial"/>
                <a:cs typeface="Arial"/>
              </a:rPr>
              <a:t>Bain</a:t>
            </a:r>
            <a:endParaRPr dirty="0">
              <a:latin typeface="Arial"/>
              <a:cs typeface="Arial"/>
            </a:endParaRPr>
          </a:p>
        </p:txBody>
      </p:sp>
      <p:pic>
        <p:nvPicPr>
          <p:cNvPr id="14" name="object 14"/>
          <p:cNvPicPr/>
          <p:nvPr/>
        </p:nvPicPr>
        <p:blipFill>
          <a:blip r:embed="rId5" cstate="print"/>
          <a:stretch>
            <a:fillRect/>
          </a:stretch>
        </p:blipFill>
        <p:spPr>
          <a:xfrm>
            <a:off x="8254752" y="1121793"/>
            <a:ext cx="1323825" cy="1658688"/>
          </a:xfrm>
          <a:prstGeom prst="rect">
            <a:avLst/>
          </a:prstGeom>
        </p:spPr>
      </p:pic>
      <p:sp>
        <p:nvSpPr>
          <p:cNvPr id="16" name="object 16"/>
          <p:cNvSpPr txBox="1"/>
          <p:nvPr/>
        </p:nvSpPr>
        <p:spPr>
          <a:xfrm>
            <a:off x="8048672" y="2813894"/>
            <a:ext cx="1804035" cy="568325"/>
          </a:xfrm>
          <a:prstGeom prst="rect">
            <a:avLst/>
          </a:prstGeom>
        </p:spPr>
        <p:txBody>
          <a:bodyPr vert="horz" wrap="square" lIns="0" tIns="26670" rIns="0" bIns="0" rtlCol="0">
            <a:spAutoFit/>
          </a:bodyPr>
          <a:lstStyle/>
          <a:p>
            <a:pPr marL="260350" marR="5080" indent="-247650">
              <a:lnSpc>
                <a:spcPts val="2110"/>
              </a:lnSpc>
              <a:spcBef>
                <a:spcPts val="210"/>
              </a:spcBef>
            </a:pPr>
            <a:r>
              <a:rPr spc="-5" dirty="0">
                <a:latin typeface="Arial"/>
                <a:cs typeface="Arial"/>
              </a:rPr>
              <a:t>Northeast</a:t>
            </a:r>
            <a:r>
              <a:rPr spc="-65" dirty="0">
                <a:latin typeface="Arial"/>
                <a:cs typeface="Arial"/>
              </a:rPr>
              <a:t> </a:t>
            </a:r>
            <a:r>
              <a:rPr spc="-5" dirty="0">
                <a:latin typeface="Arial"/>
                <a:cs typeface="Arial"/>
              </a:rPr>
              <a:t>Region </a:t>
            </a:r>
            <a:r>
              <a:rPr spc="-484" dirty="0">
                <a:latin typeface="Arial"/>
                <a:cs typeface="Arial"/>
              </a:rPr>
              <a:t> </a:t>
            </a:r>
            <a:r>
              <a:rPr spc="-5" dirty="0">
                <a:latin typeface="Arial"/>
                <a:cs typeface="Arial"/>
              </a:rPr>
              <a:t>John</a:t>
            </a:r>
            <a:r>
              <a:rPr spc="-20" dirty="0">
                <a:latin typeface="Arial"/>
                <a:cs typeface="Arial"/>
              </a:rPr>
              <a:t> </a:t>
            </a:r>
            <a:r>
              <a:rPr spc="-5" dirty="0">
                <a:latin typeface="Arial"/>
                <a:cs typeface="Arial"/>
              </a:rPr>
              <a:t>Gomoll</a:t>
            </a:r>
            <a:endParaRPr dirty="0">
              <a:latin typeface="Arial"/>
              <a:cs typeface="Arial"/>
            </a:endParaRPr>
          </a:p>
        </p:txBody>
      </p:sp>
      <p:pic>
        <p:nvPicPr>
          <p:cNvPr id="18" name="object 18"/>
          <p:cNvPicPr/>
          <p:nvPr/>
        </p:nvPicPr>
        <p:blipFill>
          <a:blip r:embed="rId6" cstate="print"/>
          <a:stretch>
            <a:fillRect/>
          </a:stretch>
        </p:blipFill>
        <p:spPr>
          <a:xfrm>
            <a:off x="2491755" y="3586387"/>
            <a:ext cx="1353963" cy="1755797"/>
          </a:xfrm>
          <a:prstGeom prst="rect">
            <a:avLst/>
          </a:prstGeom>
        </p:spPr>
      </p:pic>
      <p:sp>
        <p:nvSpPr>
          <p:cNvPr id="20" name="object 20"/>
          <p:cNvSpPr txBox="1"/>
          <p:nvPr/>
        </p:nvSpPr>
        <p:spPr>
          <a:xfrm>
            <a:off x="2266497" y="5330445"/>
            <a:ext cx="1804035" cy="565150"/>
          </a:xfrm>
          <a:prstGeom prst="rect">
            <a:avLst/>
          </a:prstGeom>
        </p:spPr>
        <p:txBody>
          <a:bodyPr vert="horz" wrap="square" lIns="0" tIns="28575" rIns="0" bIns="0" rtlCol="0">
            <a:spAutoFit/>
          </a:bodyPr>
          <a:lstStyle/>
          <a:p>
            <a:pPr marL="335915" marR="5080" indent="-323850">
              <a:lnSpc>
                <a:spcPts val="2090"/>
              </a:lnSpc>
              <a:spcBef>
                <a:spcPts val="225"/>
              </a:spcBef>
            </a:pPr>
            <a:r>
              <a:rPr spc="-5" dirty="0">
                <a:latin typeface="Arial"/>
                <a:cs typeface="Arial"/>
              </a:rPr>
              <a:t>Northeast</a:t>
            </a:r>
            <a:r>
              <a:rPr spc="-65" dirty="0">
                <a:latin typeface="Arial"/>
                <a:cs typeface="Arial"/>
              </a:rPr>
              <a:t> </a:t>
            </a:r>
            <a:r>
              <a:rPr spc="-5" dirty="0">
                <a:latin typeface="Arial"/>
                <a:cs typeface="Arial"/>
              </a:rPr>
              <a:t>Region </a:t>
            </a:r>
            <a:r>
              <a:rPr spc="-484" dirty="0">
                <a:latin typeface="Arial"/>
                <a:cs typeface="Arial"/>
              </a:rPr>
              <a:t> </a:t>
            </a:r>
            <a:r>
              <a:rPr spc="-70" dirty="0">
                <a:latin typeface="Arial"/>
                <a:cs typeface="Arial"/>
              </a:rPr>
              <a:t>Tom</a:t>
            </a:r>
            <a:r>
              <a:rPr spc="-15" dirty="0">
                <a:latin typeface="Arial"/>
                <a:cs typeface="Arial"/>
              </a:rPr>
              <a:t> </a:t>
            </a:r>
            <a:r>
              <a:rPr spc="-5" dirty="0">
                <a:latin typeface="Arial"/>
                <a:cs typeface="Arial"/>
              </a:rPr>
              <a:t>Morey</a:t>
            </a:r>
            <a:endParaRPr dirty="0">
              <a:latin typeface="Arial"/>
              <a:cs typeface="Arial"/>
            </a:endParaRPr>
          </a:p>
        </p:txBody>
      </p:sp>
      <p:pic>
        <p:nvPicPr>
          <p:cNvPr id="22" name="object 22"/>
          <p:cNvPicPr/>
          <p:nvPr/>
        </p:nvPicPr>
        <p:blipFill>
          <a:blip r:embed="rId7" cstate="print"/>
          <a:stretch>
            <a:fillRect/>
          </a:stretch>
        </p:blipFill>
        <p:spPr>
          <a:xfrm>
            <a:off x="5430739" y="3583038"/>
            <a:ext cx="1361776" cy="1753567"/>
          </a:xfrm>
          <a:prstGeom prst="rect">
            <a:avLst/>
          </a:prstGeom>
        </p:spPr>
      </p:pic>
      <p:sp>
        <p:nvSpPr>
          <p:cNvPr id="24" name="object 24"/>
          <p:cNvSpPr txBox="1"/>
          <p:nvPr/>
        </p:nvSpPr>
        <p:spPr>
          <a:xfrm>
            <a:off x="5194245" y="5342184"/>
            <a:ext cx="1804035" cy="565150"/>
          </a:xfrm>
          <a:prstGeom prst="rect">
            <a:avLst/>
          </a:prstGeom>
        </p:spPr>
        <p:txBody>
          <a:bodyPr vert="horz" wrap="square" lIns="0" tIns="28575" rIns="0" bIns="0" rtlCol="0">
            <a:spAutoFit/>
          </a:bodyPr>
          <a:lstStyle/>
          <a:p>
            <a:pPr marL="355600" marR="5080" indent="-342900">
              <a:lnSpc>
                <a:spcPts val="2090"/>
              </a:lnSpc>
              <a:spcBef>
                <a:spcPts val="225"/>
              </a:spcBef>
            </a:pPr>
            <a:r>
              <a:rPr spc="-5" dirty="0">
                <a:latin typeface="Arial"/>
                <a:cs typeface="Arial"/>
              </a:rPr>
              <a:t>Northeast</a:t>
            </a:r>
            <a:r>
              <a:rPr spc="-65" dirty="0">
                <a:latin typeface="Arial"/>
                <a:cs typeface="Arial"/>
              </a:rPr>
              <a:t> </a:t>
            </a:r>
            <a:r>
              <a:rPr spc="-5" dirty="0">
                <a:latin typeface="Arial"/>
                <a:cs typeface="Arial"/>
              </a:rPr>
              <a:t>Region </a:t>
            </a:r>
            <a:r>
              <a:rPr spc="-484" dirty="0">
                <a:latin typeface="Arial"/>
                <a:cs typeface="Arial"/>
              </a:rPr>
              <a:t> </a:t>
            </a:r>
            <a:r>
              <a:rPr spc="-5" dirty="0">
                <a:latin typeface="Arial"/>
                <a:cs typeface="Arial"/>
              </a:rPr>
              <a:t>Paul</a:t>
            </a:r>
            <a:r>
              <a:rPr spc="-15" dirty="0">
                <a:latin typeface="Arial"/>
                <a:cs typeface="Arial"/>
              </a:rPr>
              <a:t> </a:t>
            </a:r>
            <a:r>
              <a:rPr dirty="0">
                <a:latin typeface="Arial"/>
                <a:cs typeface="Arial"/>
              </a:rPr>
              <a:t>Rizzo</a:t>
            </a:r>
          </a:p>
        </p:txBody>
      </p:sp>
      <p:pic>
        <p:nvPicPr>
          <p:cNvPr id="26" name="object 26"/>
          <p:cNvPicPr/>
          <p:nvPr/>
        </p:nvPicPr>
        <p:blipFill>
          <a:blip r:embed="rId8" cstate="print"/>
          <a:stretch>
            <a:fillRect/>
          </a:stretch>
        </p:blipFill>
        <p:spPr>
          <a:xfrm>
            <a:off x="8267030" y="3617639"/>
            <a:ext cx="1311546" cy="1683246"/>
          </a:xfrm>
          <a:prstGeom prst="rect">
            <a:avLst/>
          </a:prstGeom>
        </p:spPr>
      </p:pic>
      <p:sp>
        <p:nvSpPr>
          <p:cNvPr id="28" name="object 28"/>
          <p:cNvSpPr txBox="1"/>
          <p:nvPr/>
        </p:nvSpPr>
        <p:spPr>
          <a:xfrm>
            <a:off x="8040364" y="5310286"/>
            <a:ext cx="1752600" cy="845819"/>
          </a:xfrm>
          <a:prstGeom prst="rect">
            <a:avLst/>
          </a:prstGeom>
        </p:spPr>
        <p:txBody>
          <a:bodyPr vert="horz" wrap="square" lIns="0" tIns="26670" rIns="0" bIns="0" rtlCol="0">
            <a:spAutoFit/>
          </a:bodyPr>
          <a:lstStyle/>
          <a:p>
            <a:pPr marL="12700" marR="5080" algn="ctr">
              <a:lnSpc>
                <a:spcPts val="2110"/>
              </a:lnSpc>
              <a:spcBef>
                <a:spcPts val="210"/>
              </a:spcBef>
            </a:pPr>
            <a:r>
              <a:rPr dirty="0">
                <a:latin typeface="Arial"/>
                <a:cs typeface="Arial"/>
              </a:rPr>
              <a:t>C</a:t>
            </a:r>
            <a:r>
              <a:rPr spc="-5" dirty="0">
                <a:latin typeface="Arial"/>
                <a:cs typeface="Arial"/>
              </a:rPr>
              <a:t>en</a:t>
            </a:r>
            <a:r>
              <a:rPr dirty="0">
                <a:latin typeface="Arial"/>
                <a:cs typeface="Arial"/>
              </a:rPr>
              <a:t>tr</a:t>
            </a:r>
            <a:r>
              <a:rPr spc="-5" dirty="0">
                <a:latin typeface="Arial"/>
                <a:cs typeface="Arial"/>
              </a:rPr>
              <a:t>a</a:t>
            </a:r>
            <a:r>
              <a:rPr dirty="0">
                <a:latin typeface="Arial"/>
                <a:cs typeface="Arial"/>
              </a:rPr>
              <a:t>l/</a:t>
            </a:r>
            <a:r>
              <a:rPr spc="-5" dirty="0">
                <a:latin typeface="Arial"/>
                <a:cs typeface="Arial"/>
              </a:rPr>
              <a:t>Sou</a:t>
            </a:r>
            <a:r>
              <a:rPr dirty="0">
                <a:latin typeface="Arial"/>
                <a:cs typeface="Arial"/>
              </a:rPr>
              <a:t>t</a:t>
            </a:r>
            <a:r>
              <a:rPr spc="-5" dirty="0">
                <a:latin typeface="Arial"/>
                <a:cs typeface="Arial"/>
              </a:rPr>
              <a:t>he</a:t>
            </a:r>
            <a:r>
              <a:rPr dirty="0">
                <a:latin typeface="Arial"/>
                <a:cs typeface="Arial"/>
              </a:rPr>
              <a:t>rn  </a:t>
            </a:r>
            <a:r>
              <a:rPr spc="-5" dirty="0">
                <a:latin typeface="Arial"/>
                <a:cs typeface="Arial"/>
              </a:rPr>
              <a:t>Region</a:t>
            </a:r>
            <a:endParaRPr dirty="0">
              <a:latin typeface="Arial"/>
              <a:cs typeface="Arial"/>
            </a:endParaRPr>
          </a:p>
          <a:p>
            <a:pPr algn="ctr">
              <a:lnSpc>
                <a:spcPts val="2125"/>
              </a:lnSpc>
            </a:pPr>
            <a:r>
              <a:rPr dirty="0">
                <a:latin typeface="Arial"/>
                <a:cs typeface="Arial"/>
              </a:rPr>
              <a:t>Jim</a:t>
            </a:r>
            <a:r>
              <a:rPr spc="-50" dirty="0">
                <a:latin typeface="Arial"/>
                <a:cs typeface="Arial"/>
              </a:rPr>
              <a:t> </a:t>
            </a:r>
            <a:r>
              <a:rPr spc="-10" dirty="0">
                <a:latin typeface="Arial"/>
                <a:cs typeface="Arial"/>
              </a:rPr>
              <a:t>Wolf</a:t>
            </a:r>
            <a:endParaRPr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spc="165" dirty="0">
                <a:solidFill>
                  <a:schemeClr val="bg1"/>
                </a:solidFill>
              </a:rPr>
              <a:t>OVERVIEW</a:t>
            </a:r>
          </a:p>
        </p:txBody>
      </p:sp>
      <p:sp>
        <p:nvSpPr>
          <p:cNvPr id="3" name="object 3"/>
          <p:cNvSpPr txBox="1"/>
          <p:nvPr/>
        </p:nvSpPr>
        <p:spPr>
          <a:xfrm>
            <a:off x="2440940" y="1647444"/>
            <a:ext cx="5036185" cy="4037003"/>
          </a:xfrm>
          <a:prstGeom prst="rect">
            <a:avLst/>
          </a:prstGeom>
        </p:spPr>
        <p:txBody>
          <a:bodyPr vert="horz" wrap="square" lIns="0" tIns="12700" rIns="0" bIns="0" rtlCol="0">
            <a:spAutoFit/>
          </a:bodyPr>
          <a:lstStyle/>
          <a:p>
            <a:pPr marL="355600" indent="-342900">
              <a:spcBef>
                <a:spcPts val="100"/>
              </a:spcBef>
              <a:buFont typeface="Arial" panose="020B0604020202020204" pitchFamily="34" charset="0"/>
              <a:buChar char="•"/>
              <a:tabLst>
                <a:tab pos="297815" algn="l"/>
                <a:tab pos="298450" algn="l"/>
              </a:tabLst>
            </a:pPr>
            <a:r>
              <a:rPr sz="2000" spc="-5" dirty="0">
                <a:latin typeface="Arial"/>
                <a:cs typeface="Arial"/>
              </a:rPr>
              <a:t>Meeting</a:t>
            </a:r>
            <a:r>
              <a:rPr sz="2000" spc="-15" dirty="0">
                <a:latin typeface="Arial"/>
                <a:cs typeface="Arial"/>
              </a:rPr>
              <a:t> </a:t>
            </a:r>
            <a:r>
              <a:rPr sz="2000" spc="-5" dirty="0">
                <a:latin typeface="Arial"/>
                <a:cs typeface="Arial"/>
              </a:rPr>
              <a:t>Purpose</a:t>
            </a:r>
            <a:r>
              <a:rPr sz="2000" spc="-10" dirty="0">
                <a:latin typeface="Arial"/>
                <a:cs typeface="Arial"/>
              </a:rPr>
              <a:t> </a:t>
            </a:r>
            <a:r>
              <a:rPr sz="2000" dirty="0">
                <a:latin typeface="Arial"/>
                <a:cs typeface="Arial"/>
              </a:rPr>
              <a:t>and</a:t>
            </a:r>
            <a:r>
              <a:rPr sz="2000" spc="-10" dirty="0">
                <a:latin typeface="Arial"/>
                <a:cs typeface="Arial"/>
              </a:rPr>
              <a:t> </a:t>
            </a:r>
            <a:r>
              <a:rPr sz="2000" spc="-5" dirty="0">
                <a:latin typeface="Arial"/>
                <a:cs typeface="Arial"/>
              </a:rPr>
              <a:t>General</a:t>
            </a:r>
            <a:r>
              <a:rPr sz="2000" dirty="0">
                <a:latin typeface="Arial"/>
                <a:cs typeface="Arial"/>
              </a:rPr>
              <a:t> </a:t>
            </a:r>
            <a:r>
              <a:rPr sz="2000" spc="-5" dirty="0">
                <a:latin typeface="Arial"/>
                <a:cs typeface="Arial"/>
              </a:rPr>
              <a:t>Information</a:t>
            </a:r>
            <a:endParaRPr sz="2000" dirty="0">
              <a:latin typeface="Arial"/>
              <a:cs typeface="Arial"/>
            </a:endParaRPr>
          </a:p>
          <a:p>
            <a:pPr marL="342900" indent="-342900">
              <a:spcBef>
                <a:spcPts val="40"/>
              </a:spcBef>
              <a:buClr>
                <a:srgbClr val="004E6D"/>
              </a:buClr>
              <a:buFont typeface="Arial" panose="020B0604020202020204" pitchFamily="34" charset="0"/>
              <a:buChar char="•"/>
            </a:pPr>
            <a:endParaRPr sz="2050" dirty="0">
              <a:latin typeface="Arial"/>
              <a:cs typeface="Arial"/>
            </a:endParaRPr>
          </a:p>
          <a:p>
            <a:pPr marL="355600" indent="-342900">
              <a:buFont typeface="Arial" panose="020B0604020202020204" pitchFamily="34" charset="0"/>
              <a:buChar char="•"/>
              <a:tabLst>
                <a:tab pos="297815" algn="l"/>
                <a:tab pos="298450" algn="l"/>
              </a:tabLst>
            </a:pPr>
            <a:r>
              <a:rPr sz="2000" spc="-5" dirty="0">
                <a:latin typeface="Arial"/>
                <a:cs typeface="Arial"/>
              </a:rPr>
              <a:t>Goals</a:t>
            </a:r>
            <a:r>
              <a:rPr sz="2000" spc="-25" dirty="0">
                <a:latin typeface="Arial"/>
                <a:cs typeface="Arial"/>
              </a:rPr>
              <a:t> </a:t>
            </a:r>
            <a:r>
              <a:rPr sz="2000" dirty="0">
                <a:latin typeface="Arial"/>
                <a:cs typeface="Arial"/>
              </a:rPr>
              <a:t>and</a:t>
            </a:r>
            <a:r>
              <a:rPr sz="2000" spc="-20" dirty="0">
                <a:latin typeface="Arial"/>
                <a:cs typeface="Arial"/>
              </a:rPr>
              <a:t> </a:t>
            </a:r>
            <a:r>
              <a:rPr sz="2000" spc="-5" dirty="0">
                <a:latin typeface="Arial"/>
                <a:cs typeface="Arial"/>
              </a:rPr>
              <a:t>Objectives</a:t>
            </a:r>
            <a:endParaRPr sz="2000" dirty="0">
              <a:latin typeface="Arial"/>
              <a:cs typeface="Arial"/>
            </a:endParaRPr>
          </a:p>
          <a:p>
            <a:pPr marL="342900" indent="-342900">
              <a:spcBef>
                <a:spcPts val="45"/>
              </a:spcBef>
              <a:buClr>
                <a:srgbClr val="004E6D"/>
              </a:buClr>
              <a:buFont typeface="Arial" panose="020B0604020202020204" pitchFamily="34" charset="0"/>
              <a:buChar char="•"/>
            </a:pPr>
            <a:endParaRPr sz="2050" dirty="0">
              <a:latin typeface="Arial"/>
              <a:cs typeface="Arial"/>
            </a:endParaRPr>
          </a:p>
          <a:p>
            <a:pPr marL="355600" indent="-342900">
              <a:buFont typeface="Arial" panose="020B0604020202020204" pitchFamily="34" charset="0"/>
              <a:buChar char="•"/>
              <a:tabLst>
                <a:tab pos="297815" algn="l"/>
                <a:tab pos="298450" algn="l"/>
              </a:tabLst>
            </a:pPr>
            <a:r>
              <a:rPr sz="2000" dirty="0">
                <a:latin typeface="Arial"/>
                <a:cs typeface="Arial"/>
              </a:rPr>
              <a:t>BSPE</a:t>
            </a:r>
            <a:r>
              <a:rPr sz="2000" spc="-20" dirty="0">
                <a:latin typeface="Arial"/>
                <a:cs typeface="Arial"/>
              </a:rPr>
              <a:t> </a:t>
            </a:r>
            <a:r>
              <a:rPr sz="2000" dirty="0">
                <a:latin typeface="Arial"/>
                <a:cs typeface="Arial"/>
              </a:rPr>
              <a:t>205</a:t>
            </a:r>
            <a:r>
              <a:rPr sz="2000" spc="-20" dirty="0">
                <a:latin typeface="Arial"/>
                <a:cs typeface="Arial"/>
              </a:rPr>
              <a:t> </a:t>
            </a:r>
            <a:r>
              <a:rPr sz="2000" spc="-5" dirty="0">
                <a:latin typeface="Arial"/>
                <a:cs typeface="Arial"/>
              </a:rPr>
              <a:t>Data</a:t>
            </a:r>
            <a:r>
              <a:rPr sz="2000" spc="-20" dirty="0">
                <a:latin typeface="Arial"/>
                <a:cs typeface="Arial"/>
              </a:rPr>
              <a:t> </a:t>
            </a:r>
            <a:r>
              <a:rPr sz="2000" dirty="0">
                <a:latin typeface="Arial"/>
                <a:cs typeface="Arial"/>
              </a:rPr>
              <a:t>Collection</a:t>
            </a:r>
            <a:r>
              <a:rPr sz="2000" spc="-25" dirty="0">
                <a:latin typeface="Arial"/>
                <a:cs typeface="Arial"/>
              </a:rPr>
              <a:t> </a:t>
            </a:r>
            <a:r>
              <a:rPr sz="2000" spc="-5" dirty="0">
                <a:latin typeface="Arial"/>
                <a:cs typeface="Arial"/>
              </a:rPr>
              <a:t>Form</a:t>
            </a:r>
            <a:br>
              <a:rPr lang="en-US" sz="2000" spc="-5" dirty="0">
                <a:latin typeface="Arial"/>
                <a:cs typeface="Arial"/>
              </a:rPr>
            </a:br>
            <a:endParaRPr lang="en-US" sz="2000" spc="-5" dirty="0">
              <a:latin typeface="Arial"/>
              <a:cs typeface="Arial"/>
            </a:endParaRPr>
          </a:p>
          <a:p>
            <a:pPr marL="355600" indent="-342900">
              <a:buFont typeface="Arial" panose="020B0604020202020204" pitchFamily="34" charset="0"/>
              <a:buChar char="•"/>
              <a:tabLst>
                <a:tab pos="297815" algn="l"/>
                <a:tab pos="298450" algn="l"/>
              </a:tabLst>
            </a:pPr>
            <a:r>
              <a:rPr lang="en-US" sz="2000" dirty="0">
                <a:latin typeface="Arial"/>
                <a:cs typeface="Arial"/>
              </a:rPr>
              <a:t>Electronic Submittal of </a:t>
            </a:r>
            <a:r>
              <a:rPr sz="2000" dirty="0">
                <a:latin typeface="Arial"/>
                <a:cs typeface="Arial"/>
              </a:rPr>
              <a:t>Claims</a:t>
            </a:r>
            <a:r>
              <a:rPr sz="2000" spc="-25" dirty="0">
                <a:latin typeface="Arial"/>
                <a:cs typeface="Arial"/>
              </a:rPr>
              <a:t> </a:t>
            </a:r>
            <a:r>
              <a:rPr sz="2000" dirty="0">
                <a:latin typeface="Arial"/>
                <a:cs typeface="Arial"/>
              </a:rPr>
              <a:t>and</a:t>
            </a:r>
            <a:r>
              <a:rPr sz="2000" spc="-25" dirty="0">
                <a:latin typeface="Arial"/>
                <a:cs typeface="Arial"/>
              </a:rPr>
              <a:t> </a:t>
            </a:r>
            <a:r>
              <a:rPr sz="2000" dirty="0">
                <a:latin typeface="Arial"/>
                <a:cs typeface="Arial"/>
              </a:rPr>
              <a:t>Financial</a:t>
            </a:r>
            <a:r>
              <a:rPr sz="2000" spc="-15" dirty="0">
                <a:latin typeface="Arial"/>
                <a:cs typeface="Arial"/>
              </a:rPr>
              <a:t> </a:t>
            </a:r>
            <a:r>
              <a:rPr sz="2000" spc="-5" dirty="0">
                <a:latin typeface="Arial"/>
                <a:cs typeface="Arial"/>
              </a:rPr>
              <a:t>Information</a:t>
            </a:r>
            <a:br>
              <a:rPr lang="en-US" sz="2000" spc="-5" dirty="0">
                <a:latin typeface="Arial"/>
                <a:cs typeface="Arial"/>
              </a:rPr>
            </a:br>
            <a:endParaRPr lang="en-US" sz="2000" spc="-5" dirty="0">
              <a:latin typeface="Arial"/>
              <a:cs typeface="Arial"/>
            </a:endParaRPr>
          </a:p>
          <a:p>
            <a:pPr marL="355600" indent="-342900">
              <a:buFont typeface="Arial" panose="020B0604020202020204" pitchFamily="34" charset="0"/>
              <a:buChar char="•"/>
              <a:tabLst>
                <a:tab pos="297815" algn="l"/>
                <a:tab pos="298450" algn="l"/>
              </a:tabLst>
            </a:pPr>
            <a:r>
              <a:rPr lang="en-US" sz="2000" spc="-5" dirty="0">
                <a:latin typeface="Arial"/>
                <a:cs typeface="Arial"/>
              </a:rPr>
              <a:t>2832 Periodic Reporting Form</a:t>
            </a:r>
            <a:endParaRPr sz="2000" dirty="0">
              <a:latin typeface="Arial"/>
              <a:cs typeface="Arial"/>
            </a:endParaRPr>
          </a:p>
          <a:p>
            <a:pPr marL="342900" indent="-342900">
              <a:spcBef>
                <a:spcPts val="45"/>
              </a:spcBef>
              <a:buClr>
                <a:srgbClr val="004E6D"/>
              </a:buClr>
              <a:buFont typeface="Arial" panose="020B0604020202020204" pitchFamily="34" charset="0"/>
              <a:buChar char="•"/>
            </a:pPr>
            <a:endParaRPr sz="2050" dirty="0">
              <a:latin typeface="Arial"/>
              <a:cs typeface="Arial"/>
            </a:endParaRPr>
          </a:p>
          <a:p>
            <a:pPr marL="355600" indent="-342900">
              <a:buFont typeface="Arial" panose="020B0604020202020204" pitchFamily="34" charset="0"/>
              <a:buChar char="•"/>
              <a:tabLst>
                <a:tab pos="297815" algn="l"/>
                <a:tab pos="298450" algn="l"/>
              </a:tabLst>
            </a:pPr>
            <a:r>
              <a:rPr lang="en-US" sz="2000" dirty="0">
                <a:latin typeface="Arial"/>
                <a:cs typeface="Arial"/>
              </a:rPr>
              <a:t>Resources on IDOT’s Website</a:t>
            </a:r>
            <a:endParaRPr sz="2000"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76399" y="152401"/>
            <a:ext cx="8814435" cy="1346835"/>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endParaRPr/>
          </a:p>
        </p:txBody>
      </p:sp>
      <p:sp>
        <p:nvSpPr>
          <p:cNvPr id="3" name="object 3"/>
          <p:cNvSpPr txBox="1">
            <a:spLocks noGrp="1"/>
          </p:cNvSpPr>
          <p:nvPr>
            <p:ph type="title"/>
          </p:nvPr>
        </p:nvSpPr>
        <p:spPr>
          <a:xfrm>
            <a:off x="1676398" y="152401"/>
            <a:ext cx="8839202" cy="1197123"/>
          </a:xfrm>
          <a:prstGeom prst="rect">
            <a:avLst/>
          </a:prstGeom>
        </p:spPr>
        <p:txBody>
          <a:bodyPr vert="horz" wrap="square" lIns="0" tIns="93345" rIns="0" bIns="0" rtlCol="0" anchor="ctr">
            <a:spAutoFit/>
          </a:bodyPr>
          <a:lstStyle/>
          <a:p>
            <a:pPr marL="3166110" marR="1122680" indent="-2061845">
              <a:lnSpc>
                <a:spcPts val="4300"/>
              </a:lnSpc>
              <a:spcBef>
                <a:spcPts val="735"/>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7" name="object 7"/>
          <p:cNvSpPr txBox="1"/>
          <p:nvPr/>
        </p:nvSpPr>
        <p:spPr>
          <a:xfrm>
            <a:off x="2212849" y="2522726"/>
            <a:ext cx="4102735" cy="1671320"/>
          </a:xfrm>
          <a:prstGeom prst="rect">
            <a:avLst/>
          </a:prstGeom>
        </p:spPr>
        <p:txBody>
          <a:bodyPr vert="horz" wrap="square" lIns="0" tIns="12700" rIns="0" bIns="0" rtlCol="0">
            <a:spAutoFit/>
          </a:bodyPr>
          <a:lstStyle/>
          <a:p>
            <a:pPr marL="393700" indent="-381000">
              <a:lnSpc>
                <a:spcPts val="2125"/>
              </a:lnSpc>
              <a:spcBef>
                <a:spcPts val="100"/>
              </a:spcBef>
              <a:buClr>
                <a:schemeClr val="tx1"/>
              </a:buClr>
              <a:buChar char="•"/>
              <a:tabLst>
                <a:tab pos="393065" algn="l"/>
                <a:tab pos="393700" algn="l"/>
              </a:tabLst>
            </a:pPr>
            <a:r>
              <a:rPr spc="-5" dirty="0">
                <a:latin typeface="Arial"/>
                <a:cs typeface="Arial"/>
              </a:rPr>
              <a:t>Thanksgiving</a:t>
            </a:r>
            <a:r>
              <a:rPr spc="-20" dirty="0">
                <a:latin typeface="Arial"/>
                <a:cs typeface="Arial"/>
              </a:rPr>
              <a:t> </a:t>
            </a:r>
            <a:r>
              <a:rPr spc="-5" dirty="0">
                <a:latin typeface="Arial"/>
                <a:cs typeface="Arial"/>
              </a:rPr>
              <a:t>(Emphasis</a:t>
            </a:r>
            <a:r>
              <a:rPr spc="-20" dirty="0">
                <a:latin typeface="Arial"/>
                <a:cs typeface="Arial"/>
              </a:rPr>
              <a:t> </a:t>
            </a:r>
            <a:r>
              <a:rPr spc="-5" dirty="0">
                <a:latin typeface="Arial"/>
                <a:cs typeface="Arial"/>
              </a:rPr>
              <a:t>OP)</a:t>
            </a:r>
            <a:endParaRPr dirty="0">
              <a:latin typeface="Arial"/>
              <a:cs typeface="Arial"/>
            </a:endParaRPr>
          </a:p>
          <a:p>
            <a:pPr marL="393700" indent="-381000">
              <a:lnSpc>
                <a:spcPts val="2125"/>
              </a:lnSpc>
              <a:buClr>
                <a:schemeClr val="tx1"/>
              </a:buClr>
              <a:buChar char="•"/>
              <a:tabLst>
                <a:tab pos="393065" algn="l"/>
                <a:tab pos="393700" algn="l"/>
              </a:tabLst>
            </a:pPr>
            <a:r>
              <a:rPr spc="-5" dirty="0">
                <a:latin typeface="Arial"/>
                <a:cs typeface="Arial"/>
              </a:rPr>
              <a:t>Christmas/New</a:t>
            </a:r>
            <a:r>
              <a:rPr spc="-40" dirty="0">
                <a:latin typeface="Arial"/>
                <a:cs typeface="Arial"/>
              </a:rPr>
              <a:t> Years</a:t>
            </a:r>
            <a:r>
              <a:rPr spc="-5" dirty="0">
                <a:latin typeface="Arial"/>
                <a:cs typeface="Arial"/>
              </a:rPr>
              <a:t> (Emphasis ID)</a:t>
            </a:r>
            <a:endParaRPr dirty="0">
              <a:latin typeface="Arial"/>
              <a:cs typeface="Arial"/>
            </a:endParaRPr>
          </a:p>
          <a:p>
            <a:pPr marL="393700" indent="-381000">
              <a:lnSpc>
                <a:spcPts val="2125"/>
              </a:lnSpc>
              <a:spcBef>
                <a:spcPts val="45"/>
              </a:spcBef>
              <a:buClr>
                <a:schemeClr val="tx1"/>
              </a:buClr>
              <a:buChar char="•"/>
              <a:tabLst>
                <a:tab pos="393065" algn="l"/>
                <a:tab pos="393700" algn="l"/>
              </a:tabLst>
            </a:pPr>
            <a:r>
              <a:rPr spc="-5" dirty="0">
                <a:latin typeface="Arial"/>
                <a:cs typeface="Arial"/>
              </a:rPr>
              <a:t>St.</a:t>
            </a:r>
            <a:r>
              <a:rPr spc="-10" dirty="0">
                <a:latin typeface="Arial"/>
                <a:cs typeface="Arial"/>
              </a:rPr>
              <a:t> Patrick’s</a:t>
            </a:r>
            <a:r>
              <a:rPr spc="-5" dirty="0">
                <a:latin typeface="Arial"/>
                <a:cs typeface="Arial"/>
              </a:rPr>
              <a:t> Day</a:t>
            </a:r>
            <a:r>
              <a:rPr spc="-10" dirty="0">
                <a:latin typeface="Arial"/>
                <a:cs typeface="Arial"/>
              </a:rPr>
              <a:t> </a:t>
            </a:r>
            <a:r>
              <a:rPr spc="-5" dirty="0">
                <a:latin typeface="Arial"/>
                <a:cs typeface="Arial"/>
              </a:rPr>
              <a:t>(Emphasis ID)</a:t>
            </a:r>
            <a:endParaRPr dirty="0">
              <a:latin typeface="Arial"/>
              <a:cs typeface="Arial"/>
            </a:endParaRPr>
          </a:p>
          <a:p>
            <a:pPr marL="393700" indent="-381000">
              <a:lnSpc>
                <a:spcPts val="2125"/>
              </a:lnSpc>
              <a:buClr>
                <a:schemeClr val="tx1"/>
              </a:buClr>
              <a:buChar char="•"/>
              <a:tabLst>
                <a:tab pos="393065" algn="l"/>
                <a:tab pos="393700" algn="l"/>
              </a:tabLst>
            </a:pPr>
            <a:r>
              <a:rPr spc="-5" dirty="0">
                <a:latin typeface="Arial"/>
                <a:cs typeface="Arial"/>
              </a:rPr>
              <a:t>Memorial</a:t>
            </a:r>
            <a:r>
              <a:rPr spc="-10" dirty="0">
                <a:latin typeface="Arial"/>
                <a:cs typeface="Arial"/>
              </a:rPr>
              <a:t> </a:t>
            </a:r>
            <a:r>
              <a:rPr spc="-5" dirty="0">
                <a:latin typeface="Arial"/>
                <a:cs typeface="Arial"/>
              </a:rPr>
              <a:t>Day</a:t>
            </a:r>
            <a:r>
              <a:rPr spc="-15" dirty="0">
                <a:latin typeface="Arial"/>
                <a:cs typeface="Arial"/>
              </a:rPr>
              <a:t> </a:t>
            </a:r>
            <a:r>
              <a:rPr spc="-5" dirty="0">
                <a:latin typeface="Arial"/>
                <a:cs typeface="Arial"/>
              </a:rPr>
              <a:t>(Emphasis</a:t>
            </a:r>
            <a:r>
              <a:rPr spc="-10" dirty="0">
                <a:latin typeface="Arial"/>
                <a:cs typeface="Arial"/>
              </a:rPr>
              <a:t> </a:t>
            </a:r>
            <a:r>
              <a:rPr spc="-5" dirty="0">
                <a:latin typeface="Arial"/>
                <a:cs typeface="Arial"/>
              </a:rPr>
              <a:t>OP)</a:t>
            </a:r>
            <a:endParaRPr dirty="0">
              <a:latin typeface="Arial"/>
              <a:cs typeface="Arial"/>
            </a:endParaRPr>
          </a:p>
          <a:p>
            <a:pPr marL="393700" indent="-381000">
              <a:spcBef>
                <a:spcPts val="50"/>
              </a:spcBef>
              <a:buClr>
                <a:schemeClr val="tx1"/>
              </a:buClr>
              <a:buChar char="•"/>
              <a:tabLst>
                <a:tab pos="393065" algn="l"/>
                <a:tab pos="393700" algn="l"/>
              </a:tabLst>
            </a:pPr>
            <a:r>
              <a:rPr spc="-5" dirty="0">
                <a:latin typeface="Arial"/>
                <a:cs typeface="Arial"/>
              </a:rPr>
              <a:t>Independence</a:t>
            </a:r>
            <a:r>
              <a:rPr spc="-20" dirty="0">
                <a:latin typeface="Arial"/>
                <a:cs typeface="Arial"/>
              </a:rPr>
              <a:t> </a:t>
            </a:r>
            <a:r>
              <a:rPr spc="-5" dirty="0">
                <a:latin typeface="Arial"/>
                <a:cs typeface="Arial"/>
              </a:rPr>
              <a:t>Day</a:t>
            </a:r>
            <a:r>
              <a:rPr spc="-15" dirty="0">
                <a:latin typeface="Arial"/>
                <a:cs typeface="Arial"/>
              </a:rPr>
              <a:t> </a:t>
            </a:r>
            <a:r>
              <a:rPr spc="-5" dirty="0">
                <a:latin typeface="Arial"/>
                <a:cs typeface="Arial"/>
              </a:rPr>
              <a:t>(Emphasis</a:t>
            </a:r>
            <a:r>
              <a:rPr spc="-15" dirty="0">
                <a:latin typeface="Arial"/>
                <a:cs typeface="Arial"/>
              </a:rPr>
              <a:t> </a:t>
            </a:r>
            <a:r>
              <a:rPr spc="-5" dirty="0">
                <a:latin typeface="Arial"/>
                <a:cs typeface="Arial"/>
              </a:rPr>
              <a:t>ID)</a:t>
            </a:r>
            <a:endParaRPr dirty="0">
              <a:latin typeface="Arial"/>
              <a:cs typeface="Arial"/>
            </a:endParaRPr>
          </a:p>
          <a:p>
            <a:pPr marL="393700" indent="-381000">
              <a:spcBef>
                <a:spcPts val="50"/>
              </a:spcBef>
              <a:buClr>
                <a:schemeClr val="tx1"/>
              </a:buClr>
              <a:buChar char="•"/>
              <a:tabLst>
                <a:tab pos="393065" algn="l"/>
                <a:tab pos="393700" algn="l"/>
              </a:tabLst>
            </a:pPr>
            <a:r>
              <a:rPr spc="-5" dirty="0">
                <a:latin typeface="Arial"/>
                <a:cs typeface="Arial"/>
              </a:rPr>
              <a:t>Labor</a:t>
            </a:r>
            <a:r>
              <a:rPr spc="-15" dirty="0">
                <a:latin typeface="Arial"/>
                <a:cs typeface="Arial"/>
              </a:rPr>
              <a:t> </a:t>
            </a:r>
            <a:r>
              <a:rPr spc="-5" dirty="0">
                <a:latin typeface="Arial"/>
                <a:cs typeface="Arial"/>
              </a:rPr>
              <a:t>Day</a:t>
            </a:r>
            <a:r>
              <a:rPr spc="-20" dirty="0">
                <a:latin typeface="Arial"/>
                <a:cs typeface="Arial"/>
              </a:rPr>
              <a:t> </a:t>
            </a:r>
            <a:r>
              <a:rPr spc="-5" dirty="0">
                <a:latin typeface="Arial"/>
                <a:cs typeface="Arial"/>
              </a:rPr>
              <a:t>(Emphasis</a:t>
            </a:r>
            <a:r>
              <a:rPr spc="-15" dirty="0">
                <a:latin typeface="Arial"/>
                <a:cs typeface="Arial"/>
              </a:rPr>
              <a:t> </a:t>
            </a:r>
            <a:r>
              <a:rPr spc="-5" dirty="0">
                <a:latin typeface="Arial"/>
                <a:cs typeface="Arial"/>
              </a:rPr>
              <a:t>ID)</a:t>
            </a:r>
            <a:endParaRPr dirty="0">
              <a:latin typeface="Arial"/>
              <a:cs typeface="Arial"/>
            </a:endParaRPr>
          </a:p>
        </p:txBody>
      </p:sp>
      <p:sp>
        <p:nvSpPr>
          <p:cNvPr id="9" name="object 9"/>
          <p:cNvSpPr txBox="1"/>
          <p:nvPr/>
        </p:nvSpPr>
        <p:spPr>
          <a:xfrm>
            <a:off x="3159316" y="2100043"/>
            <a:ext cx="1104900" cy="299720"/>
          </a:xfrm>
          <a:prstGeom prst="rect">
            <a:avLst/>
          </a:prstGeom>
        </p:spPr>
        <p:txBody>
          <a:bodyPr vert="horz" wrap="square" lIns="0" tIns="12700" rIns="0" bIns="0" rtlCol="0">
            <a:spAutoFit/>
          </a:bodyPr>
          <a:lstStyle/>
          <a:p>
            <a:pPr marL="12700">
              <a:spcBef>
                <a:spcPts val="100"/>
              </a:spcBef>
            </a:pPr>
            <a:r>
              <a:rPr i="1" u="sng" dirty="0">
                <a:uFill>
                  <a:solidFill>
                    <a:srgbClr val="004E6D"/>
                  </a:solidFill>
                </a:uFill>
                <a:latin typeface="Arial"/>
                <a:cs typeface="Arial"/>
              </a:rPr>
              <a:t>M</a:t>
            </a:r>
            <a:r>
              <a:rPr i="1" u="sng" spc="-5" dirty="0">
                <a:uFill>
                  <a:solidFill>
                    <a:srgbClr val="004E6D"/>
                  </a:solidFill>
                </a:uFill>
                <a:latin typeface="Arial"/>
                <a:cs typeface="Arial"/>
              </a:rPr>
              <a:t>andato</a:t>
            </a:r>
            <a:r>
              <a:rPr i="1" u="sng" dirty="0">
                <a:uFill>
                  <a:solidFill>
                    <a:srgbClr val="004E6D"/>
                  </a:solidFill>
                </a:uFill>
                <a:latin typeface="Arial"/>
                <a:cs typeface="Arial"/>
              </a:rPr>
              <a:t>ry</a:t>
            </a:r>
            <a:endParaRPr dirty="0">
              <a:latin typeface="Arial"/>
              <a:cs typeface="Arial"/>
            </a:endParaRPr>
          </a:p>
        </p:txBody>
      </p:sp>
      <p:pic>
        <p:nvPicPr>
          <p:cNvPr id="10" name="object 10"/>
          <p:cNvPicPr/>
          <p:nvPr/>
        </p:nvPicPr>
        <p:blipFill>
          <a:blip r:embed="rId2" cstate="print"/>
          <a:stretch>
            <a:fillRect/>
          </a:stretch>
        </p:blipFill>
        <p:spPr>
          <a:xfrm>
            <a:off x="7580376" y="2054351"/>
            <a:ext cx="1158240" cy="518160"/>
          </a:xfrm>
          <a:prstGeom prst="rect">
            <a:avLst/>
          </a:prstGeom>
        </p:spPr>
      </p:pic>
      <p:sp>
        <p:nvSpPr>
          <p:cNvPr id="11" name="object 11"/>
          <p:cNvSpPr txBox="1"/>
          <p:nvPr/>
        </p:nvSpPr>
        <p:spPr>
          <a:xfrm>
            <a:off x="4114464" y="1285973"/>
            <a:ext cx="4458970" cy="1113790"/>
          </a:xfrm>
          <a:prstGeom prst="rect">
            <a:avLst/>
          </a:prstGeom>
        </p:spPr>
        <p:txBody>
          <a:bodyPr vert="horz" wrap="square" lIns="0" tIns="248285" rIns="0" bIns="0" rtlCol="0">
            <a:spAutoFit/>
          </a:bodyPr>
          <a:lstStyle/>
          <a:p>
            <a:pPr marL="12700">
              <a:spcBef>
                <a:spcPts val="1955"/>
              </a:spcBef>
            </a:pPr>
            <a:r>
              <a:rPr sz="2800" i="1" u="heavy" dirty="0">
                <a:uFill>
                  <a:solidFill>
                    <a:srgbClr val="004E6D"/>
                  </a:solidFill>
                </a:uFill>
                <a:latin typeface="Arial"/>
                <a:cs typeface="Arial"/>
              </a:rPr>
              <a:t>Enforcement</a:t>
            </a:r>
            <a:r>
              <a:rPr sz="2800" i="1" u="heavy" spc="-35" dirty="0">
                <a:uFill>
                  <a:solidFill>
                    <a:srgbClr val="004E6D"/>
                  </a:solidFill>
                </a:uFill>
                <a:latin typeface="Arial"/>
                <a:cs typeface="Arial"/>
              </a:rPr>
              <a:t> </a:t>
            </a:r>
            <a:r>
              <a:rPr sz="2800" i="1" u="heavy" dirty="0">
                <a:uFill>
                  <a:solidFill>
                    <a:srgbClr val="004E6D"/>
                  </a:solidFill>
                </a:uFill>
                <a:latin typeface="Arial"/>
                <a:cs typeface="Arial"/>
              </a:rPr>
              <a:t>Campaigns</a:t>
            </a:r>
            <a:endParaRPr sz="2800" dirty="0">
              <a:latin typeface="Arial"/>
              <a:cs typeface="Arial"/>
            </a:endParaRPr>
          </a:p>
          <a:p>
            <a:pPr marR="5080" algn="r">
              <a:spcBef>
                <a:spcPts val="1190"/>
              </a:spcBef>
            </a:pPr>
            <a:r>
              <a:rPr i="1" u="sng" spc="-5" dirty="0">
                <a:uFill>
                  <a:solidFill>
                    <a:srgbClr val="004E6D"/>
                  </a:solidFill>
                </a:uFill>
                <a:latin typeface="Arial"/>
                <a:cs typeface="Arial"/>
              </a:rPr>
              <a:t>Optional</a:t>
            </a:r>
            <a:endParaRPr dirty="0">
              <a:latin typeface="Arial"/>
              <a:cs typeface="Arial"/>
            </a:endParaRPr>
          </a:p>
        </p:txBody>
      </p:sp>
      <p:sp>
        <p:nvSpPr>
          <p:cNvPr id="13" name="object 13"/>
          <p:cNvSpPr txBox="1"/>
          <p:nvPr/>
        </p:nvSpPr>
        <p:spPr>
          <a:xfrm>
            <a:off x="7184516" y="2572318"/>
            <a:ext cx="2794635" cy="1110615"/>
          </a:xfrm>
          <a:prstGeom prst="rect">
            <a:avLst/>
          </a:prstGeom>
        </p:spPr>
        <p:txBody>
          <a:bodyPr vert="horz" wrap="square" lIns="0" tIns="12700" rIns="0" bIns="0" rtlCol="0">
            <a:spAutoFit/>
          </a:bodyPr>
          <a:lstStyle/>
          <a:p>
            <a:pPr marL="393700" indent="-381000">
              <a:lnSpc>
                <a:spcPts val="2125"/>
              </a:lnSpc>
              <a:spcBef>
                <a:spcPts val="100"/>
              </a:spcBef>
              <a:buClr>
                <a:schemeClr val="tx1"/>
              </a:buClr>
              <a:buChar char="•"/>
              <a:tabLst>
                <a:tab pos="393065" algn="l"/>
                <a:tab pos="393700" algn="l"/>
              </a:tabLst>
            </a:pPr>
            <a:r>
              <a:rPr spc="-5" dirty="0">
                <a:latin typeface="Arial"/>
                <a:cs typeface="Arial"/>
              </a:rPr>
              <a:t>Halloween</a:t>
            </a:r>
            <a:endParaRPr dirty="0">
              <a:latin typeface="Arial"/>
              <a:cs typeface="Arial"/>
            </a:endParaRPr>
          </a:p>
          <a:p>
            <a:pPr marL="393700" indent="-381000">
              <a:lnSpc>
                <a:spcPts val="2125"/>
              </a:lnSpc>
              <a:buClr>
                <a:schemeClr val="tx1"/>
              </a:buClr>
              <a:buChar char="•"/>
              <a:tabLst>
                <a:tab pos="393065" algn="l"/>
                <a:tab pos="393700" algn="l"/>
              </a:tabLst>
            </a:pPr>
            <a:r>
              <a:rPr spc="-5" dirty="0">
                <a:latin typeface="Arial"/>
                <a:cs typeface="Arial"/>
              </a:rPr>
              <a:t>Super</a:t>
            </a:r>
            <a:r>
              <a:rPr spc="-40" dirty="0">
                <a:latin typeface="Arial"/>
                <a:cs typeface="Arial"/>
              </a:rPr>
              <a:t> </a:t>
            </a:r>
            <a:r>
              <a:rPr spc="-5" dirty="0">
                <a:latin typeface="Arial"/>
                <a:cs typeface="Arial"/>
              </a:rPr>
              <a:t>Bowl</a:t>
            </a:r>
            <a:endParaRPr dirty="0">
              <a:latin typeface="Arial"/>
              <a:cs typeface="Arial"/>
            </a:endParaRPr>
          </a:p>
          <a:p>
            <a:pPr marL="393700" indent="-381000">
              <a:lnSpc>
                <a:spcPts val="2125"/>
              </a:lnSpc>
              <a:spcBef>
                <a:spcPts val="45"/>
              </a:spcBef>
              <a:buClr>
                <a:schemeClr val="tx1"/>
              </a:buClr>
              <a:buChar char="•"/>
              <a:tabLst>
                <a:tab pos="393065" algn="l"/>
                <a:tab pos="393700" algn="l"/>
              </a:tabLst>
            </a:pPr>
            <a:r>
              <a:rPr spc="-5" dirty="0">
                <a:latin typeface="Arial"/>
                <a:cs typeface="Arial"/>
              </a:rPr>
              <a:t>Distracted</a:t>
            </a:r>
            <a:r>
              <a:rPr spc="-25" dirty="0">
                <a:latin typeface="Arial"/>
                <a:cs typeface="Arial"/>
              </a:rPr>
              <a:t> </a:t>
            </a:r>
            <a:r>
              <a:rPr spc="-5" dirty="0">
                <a:latin typeface="Arial"/>
                <a:cs typeface="Arial"/>
              </a:rPr>
              <a:t>Driving</a:t>
            </a:r>
            <a:endParaRPr dirty="0">
              <a:latin typeface="Arial"/>
              <a:cs typeface="Arial"/>
            </a:endParaRPr>
          </a:p>
          <a:p>
            <a:pPr marL="393700" indent="-381000">
              <a:lnSpc>
                <a:spcPts val="2125"/>
              </a:lnSpc>
              <a:buClr>
                <a:schemeClr val="tx1"/>
              </a:buClr>
              <a:buChar char="•"/>
              <a:tabLst>
                <a:tab pos="393065" algn="l"/>
                <a:tab pos="393700" algn="l"/>
              </a:tabLst>
            </a:pPr>
            <a:r>
              <a:rPr spc="-5" dirty="0">
                <a:latin typeface="Arial"/>
                <a:cs typeface="Arial"/>
              </a:rPr>
              <a:t>Child</a:t>
            </a:r>
            <a:r>
              <a:rPr spc="-35" dirty="0">
                <a:latin typeface="Arial"/>
                <a:cs typeface="Arial"/>
              </a:rPr>
              <a:t> </a:t>
            </a:r>
            <a:r>
              <a:rPr spc="-5" dirty="0">
                <a:latin typeface="Arial"/>
                <a:cs typeface="Arial"/>
              </a:rPr>
              <a:t>Passenger</a:t>
            </a:r>
            <a:r>
              <a:rPr spc="-25" dirty="0">
                <a:latin typeface="Arial"/>
                <a:cs typeface="Arial"/>
              </a:rPr>
              <a:t> </a:t>
            </a:r>
            <a:r>
              <a:rPr spc="-5" dirty="0">
                <a:latin typeface="Arial"/>
                <a:cs typeface="Arial"/>
              </a:rPr>
              <a:t>Safety</a:t>
            </a:r>
            <a:endParaRPr dirty="0">
              <a:latin typeface="Arial"/>
              <a:cs typeface="Arial"/>
            </a:endParaRPr>
          </a:p>
        </p:txBody>
      </p:sp>
      <p:sp>
        <p:nvSpPr>
          <p:cNvPr id="17" name="object 17"/>
          <p:cNvSpPr txBox="1"/>
          <p:nvPr/>
        </p:nvSpPr>
        <p:spPr>
          <a:xfrm>
            <a:off x="2147444" y="4200900"/>
            <a:ext cx="8336280" cy="1760220"/>
          </a:xfrm>
          <a:prstGeom prst="rect">
            <a:avLst/>
          </a:prstGeom>
        </p:spPr>
        <p:txBody>
          <a:bodyPr vert="horz" wrap="square" lIns="0" tIns="12700" rIns="0" bIns="0" rtlCol="0">
            <a:spAutoFit/>
          </a:bodyPr>
          <a:lstStyle/>
          <a:p>
            <a:pPr marL="450215">
              <a:spcBef>
                <a:spcPts val="100"/>
              </a:spcBef>
            </a:pPr>
            <a:r>
              <a:rPr spc="-5" dirty="0">
                <a:latin typeface="Arial"/>
                <a:cs typeface="Arial"/>
              </a:rPr>
              <a:t>(Emphasis based on NHTSA</a:t>
            </a:r>
            <a:r>
              <a:rPr spc="-105" dirty="0">
                <a:latin typeface="Arial"/>
                <a:cs typeface="Arial"/>
              </a:rPr>
              <a:t> </a:t>
            </a:r>
            <a:r>
              <a:rPr spc="-5" dirty="0">
                <a:latin typeface="Arial"/>
                <a:cs typeface="Arial"/>
              </a:rPr>
              <a:t>National</a:t>
            </a:r>
            <a:r>
              <a:rPr dirty="0">
                <a:latin typeface="Arial"/>
                <a:cs typeface="Arial"/>
              </a:rPr>
              <a:t> </a:t>
            </a:r>
            <a:r>
              <a:rPr spc="-5" dirty="0">
                <a:latin typeface="Arial"/>
                <a:cs typeface="Arial"/>
              </a:rPr>
              <a:t>Campaigns)</a:t>
            </a:r>
            <a:endParaRPr dirty="0">
              <a:latin typeface="Arial"/>
              <a:cs typeface="Arial"/>
            </a:endParaRPr>
          </a:p>
          <a:p>
            <a:pPr>
              <a:spcBef>
                <a:spcPts val="40"/>
              </a:spcBef>
            </a:pPr>
            <a:endParaRPr sz="2050" dirty="0">
              <a:latin typeface="Arial"/>
              <a:cs typeface="Arial"/>
            </a:endParaRPr>
          </a:p>
          <a:p>
            <a:pPr marL="42545"/>
            <a:r>
              <a:rPr i="1" u="sng" spc="-5" dirty="0">
                <a:uFill>
                  <a:solidFill>
                    <a:srgbClr val="004E6D"/>
                  </a:solidFill>
                </a:uFill>
                <a:latin typeface="Arial"/>
                <a:cs typeface="Arial"/>
              </a:rPr>
              <a:t>Additional</a:t>
            </a:r>
            <a:r>
              <a:rPr i="1" u="sng" spc="-30" dirty="0">
                <a:uFill>
                  <a:solidFill>
                    <a:srgbClr val="004E6D"/>
                  </a:solidFill>
                </a:uFill>
                <a:latin typeface="Arial"/>
                <a:cs typeface="Arial"/>
              </a:rPr>
              <a:t> </a:t>
            </a:r>
            <a:r>
              <a:rPr i="1" u="sng" spc="-5" dirty="0">
                <a:uFill>
                  <a:solidFill>
                    <a:srgbClr val="004E6D"/>
                  </a:solidFill>
                </a:uFill>
                <a:latin typeface="Arial"/>
                <a:cs typeface="Arial"/>
              </a:rPr>
              <a:t>Enforcement</a:t>
            </a:r>
            <a:endParaRPr dirty="0">
              <a:latin typeface="Arial"/>
              <a:cs typeface="Arial"/>
            </a:endParaRPr>
          </a:p>
          <a:p>
            <a:pPr marL="12700" marR="5080">
              <a:lnSpc>
                <a:spcPct val="99400"/>
              </a:lnSpc>
              <a:spcBef>
                <a:spcPts val="495"/>
              </a:spcBef>
            </a:pPr>
            <a:r>
              <a:rPr spc="-5" dirty="0">
                <a:latin typeface="Arial"/>
                <a:cs typeface="Arial"/>
              </a:rPr>
              <a:t>Agencies can only</a:t>
            </a:r>
            <a:r>
              <a:rPr dirty="0">
                <a:latin typeface="Arial"/>
                <a:cs typeface="Arial"/>
              </a:rPr>
              <a:t> </a:t>
            </a:r>
            <a:r>
              <a:rPr spc="-5" dirty="0">
                <a:latin typeface="Arial"/>
                <a:cs typeface="Arial"/>
              </a:rPr>
              <a:t>conduct additional</a:t>
            </a:r>
            <a:r>
              <a:rPr spc="5" dirty="0">
                <a:latin typeface="Arial"/>
                <a:cs typeface="Arial"/>
              </a:rPr>
              <a:t> </a:t>
            </a:r>
            <a:r>
              <a:rPr spc="-5" dirty="0">
                <a:latin typeface="Arial"/>
                <a:cs typeface="Arial"/>
              </a:rPr>
              <a:t>enforcement outside</a:t>
            </a:r>
            <a:r>
              <a:rPr dirty="0">
                <a:latin typeface="Arial"/>
                <a:cs typeface="Arial"/>
              </a:rPr>
              <a:t> </a:t>
            </a:r>
            <a:r>
              <a:rPr spc="-5" dirty="0">
                <a:latin typeface="Arial"/>
                <a:cs typeface="Arial"/>
              </a:rPr>
              <a:t>of the mandatory campaigns. The only exception to this rule </a:t>
            </a:r>
            <a:r>
              <a:rPr dirty="0">
                <a:latin typeface="Arial"/>
                <a:cs typeface="Arial"/>
              </a:rPr>
              <a:t>is </a:t>
            </a:r>
            <a:r>
              <a:rPr spc="-5" dirty="0">
                <a:latin typeface="Arial"/>
                <a:cs typeface="Arial"/>
              </a:rPr>
              <a:t>for the month of April. This </a:t>
            </a:r>
            <a:r>
              <a:rPr dirty="0">
                <a:latin typeface="Arial"/>
                <a:cs typeface="Arial"/>
              </a:rPr>
              <a:t>is </a:t>
            </a:r>
            <a:r>
              <a:rPr spc="-490" dirty="0">
                <a:latin typeface="Arial"/>
                <a:cs typeface="Arial"/>
              </a:rPr>
              <a:t> </a:t>
            </a:r>
            <a:r>
              <a:rPr spc="-5" dirty="0">
                <a:latin typeface="Arial"/>
                <a:cs typeface="Arial"/>
              </a:rPr>
              <a:t>due to the Distracted Driving Campaign</a:t>
            </a:r>
            <a:r>
              <a:rPr dirty="0">
                <a:latin typeface="Arial"/>
                <a:cs typeface="Arial"/>
              </a:rPr>
              <a:t> </a:t>
            </a:r>
            <a:r>
              <a:rPr spc="-5" dirty="0">
                <a:latin typeface="Arial"/>
                <a:cs typeface="Arial"/>
              </a:rPr>
              <a:t>being the entire month.</a:t>
            </a:r>
            <a:endParaRPr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2099945" y="1737511"/>
            <a:ext cx="7992109" cy="3382977"/>
          </a:xfrm>
          <a:prstGeom prst="rect">
            <a:avLst/>
          </a:prstGeom>
        </p:spPr>
        <p:txBody>
          <a:bodyPr vert="horz" wrap="square" lIns="0" tIns="12700" rIns="0" bIns="0" rtlCol="0">
            <a:spAutoFit/>
          </a:bodyPr>
          <a:lstStyle/>
          <a:p>
            <a:pPr marR="233679" algn="ctr">
              <a:spcBef>
                <a:spcPts val="100"/>
              </a:spcBef>
            </a:pPr>
            <a:r>
              <a:rPr sz="2800" i="1" u="heavy" dirty="0">
                <a:uFill>
                  <a:solidFill>
                    <a:srgbClr val="004E6D"/>
                  </a:solidFill>
                </a:uFill>
                <a:latin typeface="Arial"/>
                <a:cs typeface="Arial"/>
              </a:rPr>
              <a:t>Occupant</a:t>
            </a:r>
            <a:r>
              <a:rPr sz="2800" i="1" u="heavy" spc="-35" dirty="0">
                <a:uFill>
                  <a:solidFill>
                    <a:srgbClr val="004E6D"/>
                  </a:solidFill>
                </a:uFill>
                <a:latin typeface="Arial"/>
                <a:cs typeface="Arial"/>
              </a:rPr>
              <a:t> </a:t>
            </a:r>
            <a:r>
              <a:rPr sz="2800" i="1" u="heavy" dirty="0">
                <a:uFill>
                  <a:solidFill>
                    <a:srgbClr val="004E6D"/>
                  </a:solidFill>
                </a:uFill>
                <a:latin typeface="Arial"/>
                <a:cs typeface="Arial"/>
              </a:rPr>
              <a:t>Protection</a:t>
            </a:r>
            <a:r>
              <a:rPr sz="2800" i="1" u="heavy" spc="-25" dirty="0">
                <a:uFill>
                  <a:solidFill>
                    <a:srgbClr val="004E6D"/>
                  </a:solidFill>
                </a:uFill>
                <a:latin typeface="Arial"/>
                <a:cs typeface="Arial"/>
              </a:rPr>
              <a:t> </a:t>
            </a:r>
            <a:r>
              <a:rPr sz="2800" i="1" u="heavy" dirty="0">
                <a:uFill>
                  <a:solidFill>
                    <a:srgbClr val="004E6D"/>
                  </a:solidFill>
                </a:uFill>
                <a:latin typeface="Arial"/>
                <a:cs typeface="Arial"/>
              </a:rPr>
              <a:t>Goals</a:t>
            </a:r>
            <a:endParaRPr sz="2800" dirty="0">
              <a:latin typeface="Arial"/>
              <a:cs typeface="Arial"/>
            </a:endParaRPr>
          </a:p>
          <a:p>
            <a:pPr>
              <a:spcBef>
                <a:spcPts val="45"/>
              </a:spcBef>
            </a:pPr>
            <a:endParaRPr sz="2950" dirty="0">
              <a:latin typeface="Arial"/>
              <a:cs typeface="Arial"/>
            </a:endParaRPr>
          </a:p>
          <a:p>
            <a:pPr marL="393700" marR="680720" indent="-381000">
              <a:buClr>
                <a:schemeClr val="tx1"/>
              </a:buClr>
              <a:buChar char="•"/>
              <a:tabLst>
                <a:tab pos="393065" algn="l"/>
                <a:tab pos="393700" algn="l"/>
              </a:tabLst>
            </a:pPr>
            <a:r>
              <a:rPr sz="2000" dirty="0">
                <a:latin typeface="Arial"/>
                <a:cs typeface="Arial"/>
              </a:rPr>
              <a:t>A</a:t>
            </a:r>
            <a:r>
              <a:rPr sz="2000" spc="-114" dirty="0">
                <a:latin typeface="Arial"/>
                <a:cs typeface="Arial"/>
              </a:rPr>
              <a:t> </a:t>
            </a:r>
            <a:r>
              <a:rPr sz="2000" dirty="0">
                <a:latin typeface="Arial"/>
                <a:cs typeface="Arial"/>
              </a:rPr>
              <a:t>minimum</a:t>
            </a:r>
            <a:r>
              <a:rPr sz="2000" spc="-10" dirty="0">
                <a:latin typeface="Arial"/>
                <a:cs typeface="Arial"/>
              </a:rPr>
              <a:t> </a:t>
            </a:r>
            <a:r>
              <a:rPr sz="2000" dirty="0">
                <a:latin typeface="Arial"/>
                <a:cs typeface="Arial"/>
              </a:rPr>
              <a:t>of</a:t>
            </a:r>
            <a:r>
              <a:rPr sz="2000" spc="-15" dirty="0">
                <a:latin typeface="Arial"/>
                <a:cs typeface="Arial"/>
              </a:rPr>
              <a:t> </a:t>
            </a:r>
            <a:r>
              <a:rPr lang="en-US" sz="2000" spc="-10" dirty="0">
                <a:latin typeface="Arial"/>
                <a:cs typeface="Arial"/>
              </a:rPr>
              <a:t>30 </a:t>
            </a:r>
            <a:r>
              <a:rPr sz="2000" spc="-5" dirty="0">
                <a:latin typeface="Arial"/>
                <a:cs typeface="Arial"/>
              </a:rPr>
              <a:t>percent</a:t>
            </a:r>
            <a:r>
              <a:rPr sz="2000" spc="-15" dirty="0">
                <a:latin typeface="Arial"/>
                <a:cs typeface="Arial"/>
              </a:rPr>
              <a:t> </a:t>
            </a:r>
            <a:r>
              <a:rPr sz="2000" dirty="0">
                <a:latin typeface="Arial"/>
                <a:cs typeface="Arial"/>
              </a:rPr>
              <a:t>of</a:t>
            </a:r>
            <a:r>
              <a:rPr sz="2000" spc="-15" dirty="0">
                <a:latin typeface="Arial"/>
                <a:cs typeface="Arial"/>
              </a:rPr>
              <a:t> </a:t>
            </a:r>
            <a:r>
              <a:rPr sz="2000" dirty="0">
                <a:latin typeface="Arial"/>
                <a:cs typeface="Arial"/>
              </a:rPr>
              <a:t>overall </a:t>
            </a:r>
            <a:r>
              <a:rPr sz="2000" spc="-5" dirty="0">
                <a:latin typeface="Arial"/>
                <a:cs typeface="Arial"/>
              </a:rPr>
              <a:t>patrol</a:t>
            </a:r>
            <a:r>
              <a:rPr sz="2000" dirty="0">
                <a:latin typeface="Arial"/>
                <a:cs typeface="Arial"/>
              </a:rPr>
              <a:t> </a:t>
            </a:r>
            <a:r>
              <a:rPr sz="2000" spc="-5" dirty="0">
                <a:latin typeface="Arial"/>
                <a:cs typeface="Arial"/>
              </a:rPr>
              <a:t>hours</a:t>
            </a:r>
            <a:r>
              <a:rPr sz="2000" spc="-10" dirty="0">
                <a:latin typeface="Arial"/>
                <a:cs typeface="Arial"/>
              </a:rPr>
              <a:t> </a:t>
            </a:r>
            <a:r>
              <a:rPr lang="en-US" sz="2000" spc="-10" dirty="0">
                <a:latin typeface="Arial"/>
                <a:cs typeface="Arial"/>
              </a:rPr>
              <a:t>need to </a:t>
            </a:r>
            <a:r>
              <a:rPr sz="2000" dirty="0">
                <a:latin typeface="Arial"/>
                <a:cs typeface="Arial"/>
              </a:rPr>
              <a:t>be</a:t>
            </a:r>
            <a:r>
              <a:rPr sz="2000" spc="-10" dirty="0">
                <a:latin typeface="Arial"/>
                <a:cs typeface="Arial"/>
              </a:rPr>
              <a:t> </a:t>
            </a:r>
            <a:r>
              <a:rPr sz="2000" spc="-5" dirty="0">
                <a:latin typeface="Arial"/>
                <a:cs typeface="Arial"/>
              </a:rPr>
              <a:t>conducted </a:t>
            </a:r>
            <a:r>
              <a:rPr sz="2000" spc="-545" dirty="0">
                <a:latin typeface="Arial"/>
                <a:cs typeface="Arial"/>
              </a:rPr>
              <a:t> </a:t>
            </a:r>
            <a:r>
              <a:rPr sz="2000" spc="-5" dirty="0">
                <a:latin typeface="Arial"/>
                <a:cs typeface="Arial"/>
              </a:rPr>
              <a:t>between</a:t>
            </a:r>
            <a:r>
              <a:rPr sz="2000" spc="-15" dirty="0">
                <a:latin typeface="Arial"/>
                <a:cs typeface="Arial"/>
              </a:rPr>
              <a:t> </a:t>
            </a:r>
            <a:r>
              <a:rPr sz="2000" spc="-5" dirty="0">
                <a:latin typeface="Arial"/>
                <a:cs typeface="Arial"/>
              </a:rPr>
              <a:t>6:00</a:t>
            </a:r>
            <a:r>
              <a:rPr sz="2000" spc="-10" dirty="0">
                <a:latin typeface="Arial"/>
                <a:cs typeface="Arial"/>
              </a:rPr>
              <a:t> </a:t>
            </a:r>
            <a:r>
              <a:rPr sz="2000" spc="-5" dirty="0">
                <a:latin typeface="Arial"/>
                <a:cs typeface="Arial"/>
              </a:rPr>
              <a:t>p.m.</a:t>
            </a:r>
            <a:r>
              <a:rPr sz="2000" spc="-15" dirty="0">
                <a:latin typeface="Arial"/>
                <a:cs typeface="Arial"/>
              </a:rPr>
              <a:t> </a:t>
            </a:r>
            <a:r>
              <a:rPr sz="2000" dirty="0">
                <a:latin typeface="Arial"/>
                <a:cs typeface="Arial"/>
              </a:rPr>
              <a:t>and</a:t>
            </a:r>
            <a:r>
              <a:rPr sz="2000" spc="-10" dirty="0">
                <a:latin typeface="Arial"/>
                <a:cs typeface="Arial"/>
              </a:rPr>
              <a:t> </a:t>
            </a:r>
            <a:r>
              <a:rPr sz="2000" spc="-5" dirty="0">
                <a:latin typeface="Arial"/>
                <a:cs typeface="Arial"/>
              </a:rPr>
              <a:t>6:00</a:t>
            </a:r>
            <a:r>
              <a:rPr sz="2000" spc="-10" dirty="0">
                <a:latin typeface="Arial"/>
                <a:cs typeface="Arial"/>
              </a:rPr>
              <a:t> </a:t>
            </a:r>
            <a:r>
              <a:rPr sz="2000" spc="-5" dirty="0">
                <a:latin typeface="Arial"/>
                <a:cs typeface="Arial"/>
              </a:rPr>
              <a:t>a.m.</a:t>
            </a:r>
            <a:endParaRPr sz="2000" dirty="0">
              <a:latin typeface="Arial"/>
              <a:cs typeface="Arial"/>
            </a:endParaRPr>
          </a:p>
          <a:p>
            <a:pPr>
              <a:spcBef>
                <a:spcPts val="45"/>
              </a:spcBef>
              <a:buClr>
                <a:schemeClr val="tx1"/>
              </a:buClr>
              <a:buFont typeface="Arial"/>
              <a:buChar char="•"/>
            </a:pPr>
            <a:endParaRPr sz="2050" dirty="0">
              <a:latin typeface="Arial"/>
              <a:cs typeface="Arial"/>
            </a:endParaRPr>
          </a:p>
          <a:p>
            <a:pPr marL="448945" indent="-436880">
              <a:buClr>
                <a:schemeClr val="tx1"/>
              </a:buClr>
              <a:buChar char="•"/>
              <a:tabLst>
                <a:tab pos="448945" algn="l"/>
                <a:tab pos="449580" algn="l"/>
              </a:tabLst>
            </a:pPr>
            <a:r>
              <a:rPr sz="2000" dirty="0">
                <a:latin typeface="Arial"/>
                <a:cs typeface="Arial"/>
              </a:rPr>
              <a:t>A</a:t>
            </a:r>
            <a:r>
              <a:rPr sz="2000" spc="-114" dirty="0">
                <a:latin typeface="Arial"/>
                <a:cs typeface="Arial"/>
              </a:rPr>
              <a:t> </a:t>
            </a:r>
            <a:r>
              <a:rPr sz="2000" dirty="0">
                <a:latin typeface="Arial"/>
                <a:cs typeface="Arial"/>
              </a:rPr>
              <a:t>minimum</a:t>
            </a:r>
            <a:r>
              <a:rPr sz="2000" spc="-10" dirty="0">
                <a:latin typeface="Arial"/>
                <a:cs typeface="Arial"/>
              </a:rPr>
              <a:t> </a:t>
            </a:r>
            <a:r>
              <a:rPr sz="2000" dirty="0">
                <a:latin typeface="Arial"/>
                <a:cs typeface="Arial"/>
              </a:rPr>
              <a:t>of</a:t>
            </a:r>
            <a:r>
              <a:rPr sz="2000" spc="-15" dirty="0">
                <a:latin typeface="Arial"/>
                <a:cs typeface="Arial"/>
              </a:rPr>
              <a:t> </a:t>
            </a:r>
            <a:r>
              <a:rPr sz="2000" dirty="0">
                <a:latin typeface="Arial"/>
                <a:cs typeface="Arial"/>
              </a:rPr>
              <a:t>one</a:t>
            </a:r>
            <a:r>
              <a:rPr sz="2000" spc="-10" dirty="0">
                <a:latin typeface="Arial"/>
                <a:cs typeface="Arial"/>
              </a:rPr>
              <a:t> </a:t>
            </a:r>
            <a:r>
              <a:rPr sz="2000" spc="-5" dirty="0">
                <a:latin typeface="Arial"/>
                <a:cs typeface="Arial"/>
              </a:rPr>
              <a:t>(1) citation</a:t>
            </a:r>
            <a:r>
              <a:rPr sz="2000" spc="-10" dirty="0">
                <a:latin typeface="Arial"/>
                <a:cs typeface="Arial"/>
              </a:rPr>
              <a:t> </a:t>
            </a:r>
            <a:r>
              <a:rPr sz="2000" spc="-5" dirty="0">
                <a:latin typeface="Arial"/>
                <a:cs typeface="Arial"/>
              </a:rPr>
              <a:t>for</a:t>
            </a:r>
            <a:r>
              <a:rPr sz="2000" spc="-10" dirty="0">
                <a:latin typeface="Arial"/>
                <a:cs typeface="Arial"/>
              </a:rPr>
              <a:t> </a:t>
            </a:r>
            <a:r>
              <a:rPr sz="2000" spc="-5" dirty="0">
                <a:latin typeface="Arial"/>
                <a:cs typeface="Arial"/>
              </a:rPr>
              <a:t>every</a:t>
            </a:r>
            <a:r>
              <a:rPr sz="2000" spc="-10" dirty="0">
                <a:latin typeface="Arial"/>
                <a:cs typeface="Arial"/>
              </a:rPr>
              <a:t> </a:t>
            </a:r>
            <a:r>
              <a:rPr sz="2000" dirty="0">
                <a:latin typeface="Arial"/>
                <a:cs typeface="Arial"/>
              </a:rPr>
              <a:t>60</a:t>
            </a:r>
            <a:r>
              <a:rPr sz="2000" spc="-5" dirty="0">
                <a:latin typeface="Arial"/>
                <a:cs typeface="Arial"/>
              </a:rPr>
              <a:t> minutes</a:t>
            </a:r>
            <a:r>
              <a:rPr sz="2000" spc="-10" dirty="0">
                <a:latin typeface="Arial"/>
                <a:cs typeface="Arial"/>
              </a:rPr>
              <a:t> </a:t>
            </a:r>
            <a:r>
              <a:rPr sz="2000" dirty="0">
                <a:latin typeface="Arial"/>
                <a:cs typeface="Arial"/>
              </a:rPr>
              <a:t>of</a:t>
            </a:r>
            <a:r>
              <a:rPr sz="2000" spc="-15" dirty="0">
                <a:latin typeface="Arial"/>
                <a:cs typeface="Arial"/>
              </a:rPr>
              <a:t> </a:t>
            </a:r>
            <a:r>
              <a:rPr sz="2000" spc="-5" dirty="0">
                <a:latin typeface="Arial"/>
                <a:cs typeface="Arial"/>
              </a:rPr>
              <a:t>patrol.</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393700" marR="5080" indent="-381000">
              <a:buClr>
                <a:schemeClr val="tx1"/>
              </a:buClr>
              <a:buChar char="•"/>
              <a:tabLst>
                <a:tab pos="393065" algn="l"/>
                <a:tab pos="393700" algn="l"/>
              </a:tabLst>
            </a:pPr>
            <a:r>
              <a:rPr sz="2000" spc="-5" dirty="0">
                <a:latin typeface="Arial"/>
                <a:cs typeface="Arial"/>
              </a:rPr>
              <a:t>Thirty (30) percent </a:t>
            </a:r>
            <a:r>
              <a:rPr sz="2000" dirty="0">
                <a:latin typeface="Arial"/>
                <a:cs typeface="Arial"/>
              </a:rPr>
              <a:t>of all </a:t>
            </a:r>
            <a:r>
              <a:rPr sz="2000" spc="-5" dirty="0">
                <a:latin typeface="Arial"/>
                <a:cs typeface="Arial"/>
              </a:rPr>
              <a:t>citations </a:t>
            </a:r>
            <a:r>
              <a:rPr sz="2000" dirty="0">
                <a:latin typeface="Arial"/>
                <a:cs typeface="Arial"/>
              </a:rPr>
              <a:t>should be </a:t>
            </a:r>
            <a:r>
              <a:rPr sz="2000" spc="-5" dirty="0">
                <a:latin typeface="Arial"/>
                <a:cs typeface="Arial"/>
              </a:rPr>
              <a:t>for Occupant Protection </a:t>
            </a:r>
            <a:r>
              <a:rPr sz="2000" spc="-545" dirty="0">
                <a:latin typeface="Arial"/>
                <a:cs typeface="Arial"/>
              </a:rPr>
              <a:t> </a:t>
            </a:r>
            <a:r>
              <a:rPr sz="2000" dirty="0">
                <a:latin typeface="Arial"/>
                <a:cs typeface="Arial"/>
              </a:rPr>
              <a:t>violations.</a:t>
            </a:r>
            <a:r>
              <a:rPr sz="2000" spc="-20" dirty="0">
                <a:latin typeface="Arial"/>
                <a:cs typeface="Arial"/>
              </a:rPr>
              <a:t> </a:t>
            </a:r>
            <a:r>
              <a:rPr sz="2000" spc="-5" dirty="0">
                <a:latin typeface="Arial"/>
                <a:cs typeface="Arial"/>
              </a:rPr>
              <a:t>(Front</a:t>
            </a:r>
            <a:r>
              <a:rPr sz="2000" spc="-15" dirty="0">
                <a:latin typeface="Arial"/>
                <a:cs typeface="Arial"/>
              </a:rPr>
              <a:t> </a:t>
            </a:r>
            <a:r>
              <a:rPr sz="2000" spc="-5" dirty="0">
                <a:latin typeface="Arial"/>
                <a:cs typeface="Arial"/>
              </a:rPr>
              <a:t>Seat,</a:t>
            </a:r>
            <a:r>
              <a:rPr sz="2000" spc="-20" dirty="0">
                <a:latin typeface="Arial"/>
                <a:cs typeface="Arial"/>
              </a:rPr>
              <a:t> </a:t>
            </a:r>
            <a:r>
              <a:rPr sz="2000" dirty="0">
                <a:latin typeface="Arial"/>
                <a:cs typeface="Arial"/>
              </a:rPr>
              <a:t>Back</a:t>
            </a:r>
            <a:r>
              <a:rPr sz="2000" spc="-10" dirty="0">
                <a:latin typeface="Arial"/>
                <a:cs typeface="Arial"/>
              </a:rPr>
              <a:t> </a:t>
            </a:r>
            <a:r>
              <a:rPr sz="2000" dirty="0">
                <a:latin typeface="Arial"/>
                <a:cs typeface="Arial"/>
              </a:rPr>
              <a:t>Seat</a:t>
            </a:r>
            <a:r>
              <a:rPr sz="2000" spc="-20" dirty="0">
                <a:latin typeface="Arial"/>
                <a:cs typeface="Arial"/>
              </a:rPr>
              <a:t> </a:t>
            </a:r>
            <a:r>
              <a:rPr sz="2000" dirty="0">
                <a:latin typeface="Arial"/>
                <a:cs typeface="Arial"/>
              </a:rPr>
              <a:t>and</a:t>
            </a:r>
            <a:r>
              <a:rPr sz="2000" spc="-10" dirty="0">
                <a:latin typeface="Arial"/>
                <a:cs typeface="Arial"/>
              </a:rPr>
              <a:t> </a:t>
            </a:r>
            <a:r>
              <a:rPr sz="2000" dirty="0">
                <a:latin typeface="Arial"/>
                <a:cs typeface="Arial"/>
              </a:rPr>
              <a:t>Child</a:t>
            </a:r>
            <a:r>
              <a:rPr sz="2000" spc="-15" dirty="0">
                <a:latin typeface="Arial"/>
                <a:cs typeface="Arial"/>
              </a:rPr>
              <a:t> </a:t>
            </a:r>
            <a:r>
              <a:rPr sz="2000" dirty="0">
                <a:latin typeface="Arial"/>
                <a:cs typeface="Arial"/>
              </a:rPr>
              <a:t>Passenger</a:t>
            </a:r>
            <a:r>
              <a:rPr sz="2000" spc="-10" dirty="0">
                <a:latin typeface="Arial"/>
                <a:cs typeface="Arial"/>
              </a:rPr>
              <a:t> </a:t>
            </a:r>
            <a:r>
              <a:rPr sz="2000" dirty="0">
                <a:latin typeface="Arial"/>
                <a:cs typeface="Arial"/>
              </a:rPr>
              <a:t>-</a:t>
            </a:r>
            <a:r>
              <a:rPr sz="2000" spc="-15" dirty="0">
                <a:latin typeface="Arial"/>
                <a:cs typeface="Arial"/>
              </a:rPr>
              <a:t> </a:t>
            </a:r>
            <a:r>
              <a:rPr sz="2000" dirty="0">
                <a:latin typeface="Arial"/>
                <a:cs typeface="Arial"/>
              </a:rPr>
              <a:t>CPS)</a:t>
            </a:r>
          </a:p>
          <a:p>
            <a:pPr>
              <a:spcBef>
                <a:spcPts val="45"/>
              </a:spcBef>
              <a:buClr>
                <a:schemeClr val="tx1"/>
              </a:buClr>
              <a:buFont typeface="Arial"/>
              <a:buChar char="•"/>
            </a:pPr>
            <a:endParaRPr sz="2050" dirty="0">
              <a:latin typeface="Arial"/>
              <a:cs typeface="Arial"/>
            </a:endParaRPr>
          </a:p>
        </p:txBody>
      </p:sp>
      <p:sp>
        <p:nvSpPr>
          <p:cNvPr id="9" name="object 2">
            <a:extLst>
              <a:ext uri="{FF2B5EF4-FFF2-40B4-BE49-F238E27FC236}">
                <a16:creationId xmlns:a16="http://schemas.microsoft.com/office/drawing/2014/main" id="{0339FAD1-E243-4107-9076-910E6179E07B}"/>
              </a:ext>
            </a:extLst>
          </p:cNvPr>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54680" marR="113411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54680" marR="113411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5" name="object 5"/>
          <p:cNvSpPr txBox="1"/>
          <p:nvPr/>
        </p:nvSpPr>
        <p:spPr>
          <a:xfrm>
            <a:off x="1940558" y="1972708"/>
            <a:ext cx="8286115" cy="3990836"/>
          </a:xfrm>
          <a:prstGeom prst="rect">
            <a:avLst/>
          </a:prstGeom>
        </p:spPr>
        <p:txBody>
          <a:bodyPr vert="horz" wrap="square" lIns="0" tIns="12700" rIns="0" bIns="0" rtlCol="0">
            <a:spAutoFit/>
          </a:bodyPr>
          <a:lstStyle/>
          <a:p>
            <a:pPr marL="12065" algn="ctr">
              <a:spcBef>
                <a:spcPts val="100"/>
              </a:spcBef>
            </a:pPr>
            <a:r>
              <a:rPr sz="2800" i="1" u="heavy" dirty="0">
                <a:uFill>
                  <a:solidFill>
                    <a:srgbClr val="004E6D"/>
                  </a:solidFill>
                </a:uFill>
                <a:latin typeface="Arial"/>
                <a:cs typeface="Arial"/>
              </a:rPr>
              <a:t>Impaired</a:t>
            </a:r>
            <a:r>
              <a:rPr sz="2800" i="1" u="heavy" spc="-5" dirty="0">
                <a:uFill>
                  <a:solidFill>
                    <a:srgbClr val="004E6D"/>
                  </a:solidFill>
                </a:uFill>
                <a:latin typeface="Arial"/>
                <a:cs typeface="Arial"/>
              </a:rPr>
              <a:t> </a:t>
            </a:r>
            <a:r>
              <a:rPr sz="2800" i="1" u="heavy" dirty="0">
                <a:uFill>
                  <a:solidFill>
                    <a:srgbClr val="004E6D"/>
                  </a:solidFill>
                </a:uFill>
                <a:latin typeface="Arial"/>
                <a:cs typeface="Arial"/>
              </a:rPr>
              <a:t>Driving </a:t>
            </a:r>
            <a:r>
              <a:rPr lang="en-US" sz="2800" i="1" u="heavy" spc="-5" dirty="0">
                <a:uFill>
                  <a:solidFill>
                    <a:srgbClr val="004E6D"/>
                  </a:solidFill>
                </a:uFill>
                <a:latin typeface="Arial"/>
                <a:cs typeface="Arial"/>
              </a:rPr>
              <a:t>Officer </a:t>
            </a:r>
            <a:r>
              <a:rPr sz="2800" i="1" u="heavy" dirty="0">
                <a:uFill>
                  <a:solidFill>
                    <a:srgbClr val="004E6D"/>
                  </a:solidFill>
                </a:uFill>
                <a:latin typeface="Arial"/>
                <a:cs typeface="Arial"/>
              </a:rPr>
              <a:t>Requirements</a:t>
            </a:r>
            <a:endParaRPr sz="2800" dirty="0">
              <a:latin typeface="Arial"/>
              <a:cs typeface="Arial"/>
            </a:endParaRPr>
          </a:p>
          <a:p>
            <a:pPr>
              <a:spcBef>
                <a:spcPts val="45"/>
              </a:spcBef>
            </a:pPr>
            <a:endParaRPr sz="2950" dirty="0">
              <a:latin typeface="Arial"/>
              <a:cs typeface="Arial"/>
            </a:endParaRPr>
          </a:p>
          <a:p>
            <a:pPr marL="393065" marR="5080" indent="-381000">
              <a:buClr>
                <a:schemeClr val="tx1"/>
              </a:buClr>
              <a:buFont typeface="Arial" panose="020B0604020202020204" pitchFamily="34" charset="0"/>
              <a:buChar char="•"/>
              <a:tabLst>
                <a:tab pos="393065" algn="l"/>
                <a:tab pos="393700" algn="l"/>
              </a:tabLst>
            </a:pPr>
            <a:r>
              <a:rPr sz="2000" dirty="0">
                <a:latin typeface="Arial"/>
                <a:cs typeface="Arial"/>
              </a:rPr>
              <a:t>All</a:t>
            </a:r>
            <a:r>
              <a:rPr sz="2000" spc="20" dirty="0">
                <a:latin typeface="Arial"/>
                <a:cs typeface="Arial"/>
              </a:rPr>
              <a:t> </a:t>
            </a:r>
            <a:r>
              <a:rPr sz="2000" spc="-10" dirty="0">
                <a:latin typeface="Arial"/>
                <a:cs typeface="Arial"/>
              </a:rPr>
              <a:t>officers</a:t>
            </a:r>
            <a:r>
              <a:rPr sz="2000" spc="10" dirty="0">
                <a:latin typeface="Arial"/>
                <a:cs typeface="Arial"/>
              </a:rPr>
              <a:t> </a:t>
            </a:r>
            <a:r>
              <a:rPr sz="2000" spc="-5" dirty="0">
                <a:latin typeface="Arial"/>
                <a:cs typeface="Arial"/>
              </a:rPr>
              <a:t>conducting</a:t>
            </a:r>
            <a:r>
              <a:rPr sz="2000" spc="10" dirty="0">
                <a:latin typeface="Arial"/>
                <a:cs typeface="Arial"/>
              </a:rPr>
              <a:t> </a:t>
            </a:r>
            <a:r>
              <a:rPr sz="2000" spc="-5" dirty="0">
                <a:latin typeface="Arial"/>
                <a:cs typeface="Arial"/>
              </a:rPr>
              <a:t>grant-funded,</a:t>
            </a:r>
            <a:r>
              <a:rPr sz="2000" spc="5" dirty="0">
                <a:latin typeface="Arial"/>
                <a:cs typeface="Arial"/>
              </a:rPr>
              <a:t> </a:t>
            </a:r>
            <a:r>
              <a:rPr sz="2000" spc="-5" dirty="0">
                <a:latin typeface="Arial"/>
                <a:cs typeface="Arial"/>
              </a:rPr>
              <a:t>alcohol-related</a:t>
            </a:r>
            <a:r>
              <a:rPr sz="2000" spc="15" dirty="0">
                <a:latin typeface="Arial"/>
                <a:cs typeface="Arial"/>
              </a:rPr>
              <a:t> </a:t>
            </a:r>
            <a:r>
              <a:rPr sz="2000" spc="-5" dirty="0">
                <a:latin typeface="Arial"/>
                <a:cs typeface="Arial"/>
              </a:rPr>
              <a:t>enforcement</a:t>
            </a:r>
            <a:r>
              <a:rPr sz="2000" spc="5" dirty="0">
                <a:latin typeface="Arial"/>
                <a:cs typeface="Arial"/>
              </a:rPr>
              <a:t> </a:t>
            </a:r>
            <a:r>
              <a:rPr sz="2000" spc="-5" dirty="0">
                <a:latin typeface="Arial"/>
                <a:cs typeface="Arial"/>
              </a:rPr>
              <a:t>must </a:t>
            </a:r>
            <a:r>
              <a:rPr sz="2000" spc="-540" dirty="0">
                <a:latin typeface="Arial"/>
                <a:cs typeface="Arial"/>
              </a:rPr>
              <a:t> </a:t>
            </a:r>
            <a:r>
              <a:rPr sz="2000" dirty="0">
                <a:latin typeface="Arial"/>
                <a:cs typeface="Arial"/>
              </a:rPr>
              <a:t>be</a:t>
            </a:r>
            <a:r>
              <a:rPr sz="2000" spc="-10" dirty="0">
                <a:latin typeface="Arial"/>
                <a:cs typeface="Arial"/>
              </a:rPr>
              <a:t> </a:t>
            </a:r>
            <a:r>
              <a:rPr sz="2000" spc="-5" dirty="0">
                <a:latin typeface="Arial"/>
                <a:cs typeface="Arial"/>
              </a:rPr>
              <a:t>trained</a:t>
            </a:r>
            <a:r>
              <a:rPr sz="2000" spc="-10" dirty="0">
                <a:latin typeface="Arial"/>
                <a:cs typeface="Arial"/>
              </a:rPr>
              <a:t> </a:t>
            </a:r>
            <a:r>
              <a:rPr sz="2000" dirty="0">
                <a:latin typeface="Arial"/>
                <a:cs typeface="Arial"/>
              </a:rPr>
              <a:t>in</a:t>
            </a:r>
            <a:r>
              <a:rPr sz="2000" spc="-5" dirty="0">
                <a:latin typeface="Arial"/>
                <a:cs typeface="Arial"/>
              </a:rPr>
              <a:t> the</a:t>
            </a:r>
            <a:r>
              <a:rPr sz="2000" spc="-10" dirty="0">
                <a:latin typeface="Arial"/>
                <a:cs typeface="Arial"/>
              </a:rPr>
              <a:t> </a:t>
            </a:r>
            <a:r>
              <a:rPr sz="2000" spc="-5" dirty="0">
                <a:latin typeface="Arial"/>
                <a:cs typeface="Arial"/>
              </a:rPr>
              <a:t>Standardized</a:t>
            </a:r>
            <a:r>
              <a:rPr sz="2000" spc="-10" dirty="0">
                <a:latin typeface="Arial"/>
                <a:cs typeface="Arial"/>
              </a:rPr>
              <a:t> </a:t>
            </a:r>
            <a:r>
              <a:rPr sz="2000" dirty="0">
                <a:latin typeface="Arial"/>
                <a:cs typeface="Arial"/>
              </a:rPr>
              <a:t>Field</a:t>
            </a:r>
            <a:r>
              <a:rPr sz="2000" spc="-5" dirty="0">
                <a:latin typeface="Arial"/>
                <a:cs typeface="Arial"/>
              </a:rPr>
              <a:t> Sobriety</a:t>
            </a:r>
            <a:r>
              <a:rPr sz="2000" spc="-45" dirty="0">
                <a:latin typeface="Arial"/>
                <a:cs typeface="Arial"/>
              </a:rPr>
              <a:t> </a:t>
            </a:r>
            <a:r>
              <a:rPr sz="2000" spc="-55" dirty="0">
                <a:latin typeface="Arial"/>
                <a:cs typeface="Arial"/>
              </a:rPr>
              <a:t>Test</a:t>
            </a:r>
            <a:r>
              <a:rPr sz="2000" spc="-15" dirty="0">
                <a:latin typeface="Arial"/>
                <a:cs typeface="Arial"/>
              </a:rPr>
              <a:t> </a:t>
            </a:r>
            <a:r>
              <a:rPr sz="2000" spc="-5" dirty="0">
                <a:latin typeface="Arial"/>
                <a:cs typeface="Arial"/>
              </a:rPr>
              <a:t>(SFST).</a:t>
            </a:r>
            <a:endParaRPr sz="2000" dirty="0">
              <a:latin typeface="Arial"/>
              <a:cs typeface="Arial"/>
            </a:endParaRPr>
          </a:p>
          <a:p>
            <a:pPr>
              <a:spcBef>
                <a:spcPts val="45"/>
              </a:spcBef>
              <a:buClr>
                <a:srgbClr val="6399AC"/>
              </a:buClr>
              <a:buFont typeface="Arial"/>
              <a:buChar char="■"/>
            </a:pPr>
            <a:endParaRPr sz="2050" dirty="0">
              <a:latin typeface="Arial"/>
              <a:cs typeface="Arial"/>
            </a:endParaRPr>
          </a:p>
          <a:p>
            <a:pPr marL="393065" marR="282575" indent="-381000">
              <a:buClr>
                <a:schemeClr val="tx1"/>
              </a:buClr>
              <a:buFont typeface="Arial" panose="020B0604020202020204" pitchFamily="34" charset="0"/>
              <a:buChar char="•"/>
              <a:tabLst>
                <a:tab pos="393065" algn="l"/>
                <a:tab pos="393700" algn="l"/>
              </a:tabLst>
            </a:pPr>
            <a:r>
              <a:rPr sz="2000" spc="-10" dirty="0">
                <a:latin typeface="Arial"/>
                <a:cs typeface="Arial"/>
              </a:rPr>
              <a:t>Officers</a:t>
            </a:r>
            <a:r>
              <a:rPr sz="2000" spc="-5" dirty="0">
                <a:latin typeface="Arial"/>
                <a:cs typeface="Arial"/>
              </a:rPr>
              <a:t> must</a:t>
            </a:r>
            <a:r>
              <a:rPr sz="2000" spc="-10" dirty="0">
                <a:latin typeface="Arial"/>
                <a:cs typeface="Arial"/>
              </a:rPr>
              <a:t> </a:t>
            </a:r>
            <a:r>
              <a:rPr sz="2000" spc="-5" dirty="0">
                <a:latin typeface="Arial"/>
                <a:cs typeface="Arial"/>
              </a:rPr>
              <a:t>complete </a:t>
            </a:r>
            <a:r>
              <a:rPr sz="2000" dirty="0">
                <a:latin typeface="Arial"/>
                <a:cs typeface="Arial"/>
              </a:rPr>
              <a:t>an</a:t>
            </a:r>
            <a:r>
              <a:rPr sz="2000" spc="-5" dirty="0">
                <a:latin typeface="Arial"/>
                <a:cs typeface="Arial"/>
              </a:rPr>
              <a:t> ILETSB-accredited </a:t>
            </a:r>
            <a:r>
              <a:rPr sz="2000" spc="-20" dirty="0">
                <a:latin typeface="Arial"/>
                <a:cs typeface="Arial"/>
              </a:rPr>
              <a:t>academy,</a:t>
            </a:r>
            <a:r>
              <a:rPr sz="2000" spc="-5" dirty="0">
                <a:latin typeface="Arial"/>
                <a:cs typeface="Arial"/>
              </a:rPr>
              <a:t> </a:t>
            </a:r>
            <a:r>
              <a:rPr sz="2000" dirty="0">
                <a:latin typeface="Arial"/>
                <a:cs typeface="Arial"/>
              </a:rPr>
              <a:t>a</a:t>
            </a:r>
            <a:r>
              <a:rPr sz="2000" spc="-5" dirty="0">
                <a:latin typeface="Arial"/>
                <a:cs typeface="Arial"/>
              </a:rPr>
              <a:t> 24-hour </a:t>
            </a:r>
            <a:r>
              <a:rPr sz="2000" dirty="0">
                <a:latin typeface="Arial"/>
                <a:cs typeface="Arial"/>
              </a:rPr>
              <a:t> SFST</a:t>
            </a:r>
            <a:r>
              <a:rPr sz="2000" spc="-40" dirty="0">
                <a:latin typeface="Arial"/>
                <a:cs typeface="Arial"/>
              </a:rPr>
              <a:t> </a:t>
            </a:r>
            <a:r>
              <a:rPr sz="2000" spc="-5" dirty="0">
                <a:latin typeface="Arial"/>
                <a:cs typeface="Arial"/>
              </a:rPr>
              <a:t>course </a:t>
            </a:r>
            <a:r>
              <a:rPr sz="2000" dirty="0">
                <a:latin typeface="Arial"/>
                <a:cs typeface="Arial"/>
              </a:rPr>
              <a:t>or</a:t>
            </a:r>
            <a:r>
              <a:rPr sz="2000" spc="-5" dirty="0">
                <a:latin typeface="Arial"/>
                <a:cs typeface="Arial"/>
              </a:rPr>
              <a:t> </a:t>
            </a:r>
            <a:r>
              <a:rPr sz="2000" dirty="0">
                <a:latin typeface="Arial"/>
                <a:cs typeface="Arial"/>
              </a:rPr>
              <a:t>an</a:t>
            </a:r>
            <a:r>
              <a:rPr sz="2000" spc="-10" dirty="0">
                <a:latin typeface="Arial"/>
                <a:cs typeface="Arial"/>
              </a:rPr>
              <a:t> </a:t>
            </a:r>
            <a:r>
              <a:rPr sz="2000" dirty="0">
                <a:latin typeface="Arial"/>
                <a:cs typeface="Arial"/>
              </a:rPr>
              <a:t>SFST</a:t>
            </a:r>
            <a:r>
              <a:rPr sz="2000" spc="-35" dirty="0">
                <a:latin typeface="Arial"/>
                <a:cs typeface="Arial"/>
              </a:rPr>
              <a:t> </a:t>
            </a:r>
            <a:r>
              <a:rPr sz="2000" spc="-5" dirty="0">
                <a:latin typeface="Arial"/>
                <a:cs typeface="Arial"/>
              </a:rPr>
              <a:t>refresher course</a:t>
            </a:r>
            <a:r>
              <a:rPr sz="2000" spc="-10" dirty="0">
                <a:latin typeface="Arial"/>
                <a:cs typeface="Arial"/>
              </a:rPr>
              <a:t> </a:t>
            </a:r>
            <a:r>
              <a:rPr sz="2000" spc="-5" dirty="0">
                <a:latin typeface="Arial"/>
                <a:cs typeface="Arial"/>
              </a:rPr>
              <a:t>every four (4) years</a:t>
            </a:r>
            <a:r>
              <a:rPr sz="2000" spc="-10" dirty="0">
                <a:latin typeface="Arial"/>
                <a:cs typeface="Arial"/>
              </a:rPr>
              <a:t> </a:t>
            </a:r>
            <a:r>
              <a:rPr sz="2000" spc="-5" dirty="0">
                <a:latin typeface="Arial"/>
                <a:cs typeface="Arial"/>
              </a:rPr>
              <a:t>from </a:t>
            </a:r>
            <a:r>
              <a:rPr sz="2000" spc="-540" dirty="0">
                <a:latin typeface="Arial"/>
                <a:cs typeface="Arial"/>
              </a:rPr>
              <a:t> </a:t>
            </a:r>
            <a:r>
              <a:rPr sz="2000" spc="-5" dirty="0">
                <a:latin typeface="Arial"/>
                <a:cs typeface="Arial"/>
              </a:rPr>
              <a:t>the</a:t>
            </a:r>
            <a:r>
              <a:rPr sz="2000" spc="-10" dirty="0">
                <a:latin typeface="Arial"/>
                <a:cs typeface="Arial"/>
              </a:rPr>
              <a:t> </a:t>
            </a:r>
            <a:r>
              <a:rPr sz="2000" spc="-5" dirty="0">
                <a:latin typeface="Arial"/>
                <a:cs typeface="Arial"/>
              </a:rPr>
              <a:t>date</a:t>
            </a:r>
            <a:r>
              <a:rPr sz="2000" spc="-10" dirty="0">
                <a:latin typeface="Arial"/>
                <a:cs typeface="Arial"/>
              </a:rPr>
              <a:t> </a:t>
            </a:r>
            <a:r>
              <a:rPr sz="2000" dirty="0">
                <a:latin typeface="Arial"/>
                <a:cs typeface="Arial"/>
              </a:rPr>
              <a:t>of</a:t>
            </a:r>
            <a:r>
              <a:rPr sz="2000" spc="-15" dirty="0">
                <a:latin typeface="Arial"/>
                <a:cs typeface="Arial"/>
              </a:rPr>
              <a:t> </a:t>
            </a:r>
            <a:r>
              <a:rPr sz="2000" spc="-5" dirty="0">
                <a:latin typeface="Arial"/>
                <a:cs typeface="Arial"/>
              </a:rPr>
              <a:t>their</a:t>
            </a:r>
            <a:r>
              <a:rPr sz="2000" spc="-10" dirty="0">
                <a:latin typeface="Arial"/>
                <a:cs typeface="Arial"/>
              </a:rPr>
              <a:t> </a:t>
            </a:r>
            <a:r>
              <a:rPr sz="2000" dirty="0">
                <a:latin typeface="Arial"/>
                <a:cs typeface="Arial"/>
              </a:rPr>
              <a:t>last</a:t>
            </a:r>
            <a:r>
              <a:rPr sz="2000" spc="-10" dirty="0">
                <a:latin typeface="Arial"/>
                <a:cs typeface="Arial"/>
              </a:rPr>
              <a:t> </a:t>
            </a:r>
            <a:r>
              <a:rPr sz="2000" spc="-5" dirty="0">
                <a:latin typeface="Arial"/>
                <a:cs typeface="Arial"/>
              </a:rPr>
              <a:t>completed</a:t>
            </a:r>
            <a:r>
              <a:rPr sz="2000" spc="-10" dirty="0">
                <a:latin typeface="Arial"/>
                <a:cs typeface="Arial"/>
              </a:rPr>
              <a:t> </a:t>
            </a:r>
            <a:r>
              <a:rPr sz="2000" spc="-5" dirty="0">
                <a:latin typeface="Arial"/>
                <a:cs typeface="Arial"/>
              </a:rPr>
              <a:t>certified</a:t>
            </a:r>
            <a:r>
              <a:rPr sz="2000" spc="-10" dirty="0">
                <a:latin typeface="Arial"/>
                <a:cs typeface="Arial"/>
              </a:rPr>
              <a:t> </a:t>
            </a:r>
            <a:r>
              <a:rPr sz="2000" spc="-5" dirty="0">
                <a:latin typeface="Arial"/>
                <a:cs typeface="Arial"/>
              </a:rPr>
              <a:t>training.</a:t>
            </a:r>
            <a:endParaRPr sz="2000" dirty="0">
              <a:latin typeface="Arial"/>
              <a:cs typeface="Arial"/>
            </a:endParaRPr>
          </a:p>
          <a:p>
            <a:pPr>
              <a:spcBef>
                <a:spcPts val="40"/>
              </a:spcBef>
              <a:buClr>
                <a:srgbClr val="6399AC"/>
              </a:buClr>
              <a:buFont typeface="Arial"/>
              <a:buChar char="■"/>
            </a:pPr>
            <a:endParaRPr sz="2050" dirty="0">
              <a:latin typeface="Arial"/>
              <a:cs typeface="Arial"/>
            </a:endParaRPr>
          </a:p>
          <a:p>
            <a:pPr marL="393700" indent="-381000">
              <a:buClr>
                <a:schemeClr val="tx1"/>
              </a:buClr>
              <a:buFont typeface="Arial" panose="020B0604020202020204" pitchFamily="34" charset="0"/>
              <a:buChar char="•"/>
              <a:tabLst>
                <a:tab pos="393065" algn="l"/>
                <a:tab pos="393700" algn="l"/>
              </a:tabLst>
            </a:pPr>
            <a:r>
              <a:rPr sz="2000" dirty="0">
                <a:latin typeface="Arial"/>
                <a:cs typeface="Arial"/>
              </a:rPr>
              <a:t>This</a:t>
            </a:r>
            <a:r>
              <a:rPr sz="2000" spc="-10" dirty="0">
                <a:latin typeface="Arial"/>
                <a:cs typeface="Arial"/>
              </a:rPr>
              <a:t> </a:t>
            </a:r>
            <a:r>
              <a:rPr sz="2000" dirty="0">
                <a:latin typeface="Arial"/>
                <a:cs typeface="Arial"/>
              </a:rPr>
              <a:t>can</a:t>
            </a:r>
            <a:r>
              <a:rPr sz="2000" spc="-10" dirty="0">
                <a:latin typeface="Arial"/>
                <a:cs typeface="Arial"/>
              </a:rPr>
              <a:t> </a:t>
            </a:r>
            <a:r>
              <a:rPr sz="2000" dirty="0">
                <a:latin typeface="Arial"/>
                <a:cs typeface="Arial"/>
              </a:rPr>
              <a:t>be</a:t>
            </a:r>
            <a:r>
              <a:rPr sz="2000" spc="-10" dirty="0">
                <a:latin typeface="Arial"/>
                <a:cs typeface="Arial"/>
              </a:rPr>
              <a:t> </a:t>
            </a:r>
            <a:r>
              <a:rPr sz="2000" dirty="0">
                <a:latin typeface="Arial"/>
                <a:cs typeface="Arial"/>
              </a:rPr>
              <a:t>an</a:t>
            </a:r>
            <a:r>
              <a:rPr sz="2000" spc="-10" dirty="0">
                <a:latin typeface="Arial"/>
                <a:cs typeface="Arial"/>
              </a:rPr>
              <a:t> </a:t>
            </a:r>
            <a:r>
              <a:rPr sz="2000" spc="-5" dirty="0">
                <a:latin typeface="Arial"/>
                <a:cs typeface="Arial"/>
              </a:rPr>
              <a:t>MTU</a:t>
            </a:r>
            <a:r>
              <a:rPr sz="2000" dirty="0">
                <a:latin typeface="Arial"/>
                <a:cs typeface="Arial"/>
              </a:rPr>
              <a:t> or</a:t>
            </a:r>
            <a:r>
              <a:rPr sz="2000" spc="-10" dirty="0">
                <a:latin typeface="Arial"/>
                <a:cs typeface="Arial"/>
              </a:rPr>
              <a:t> </a:t>
            </a:r>
            <a:r>
              <a:rPr sz="2000" spc="-5" dirty="0">
                <a:latin typeface="Arial"/>
                <a:cs typeface="Arial"/>
              </a:rPr>
              <a:t>in-house</a:t>
            </a:r>
            <a:r>
              <a:rPr sz="2000" spc="-10" dirty="0">
                <a:latin typeface="Arial"/>
                <a:cs typeface="Arial"/>
              </a:rPr>
              <a:t> </a:t>
            </a:r>
            <a:r>
              <a:rPr sz="2000" spc="-5" dirty="0">
                <a:latin typeface="Arial"/>
                <a:cs typeface="Arial"/>
              </a:rPr>
              <a:t>refresher</a:t>
            </a:r>
            <a:r>
              <a:rPr sz="2000" spc="-10" dirty="0">
                <a:latin typeface="Arial"/>
                <a:cs typeface="Arial"/>
              </a:rPr>
              <a:t> </a:t>
            </a:r>
            <a:r>
              <a:rPr sz="2000" spc="-5" dirty="0">
                <a:latin typeface="Arial"/>
                <a:cs typeface="Arial"/>
              </a:rPr>
              <a:t>course.</a:t>
            </a:r>
            <a:endParaRPr lang="en-US" sz="2000" spc="-5" dirty="0">
              <a:latin typeface="Arial"/>
              <a:cs typeface="Arial"/>
            </a:endParaRPr>
          </a:p>
          <a:p>
            <a:pPr marL="355600" indent="-342900">
              <a:buClr>
                <a:srgbClr val="6399AC"/>
              </a:buClr>
              <a:buFont typeface="Arial" panose="020B0604020202020204" pitchFamily="34" charset="0"/>
              <a:buChar char="•"/>
              <a:tabLst>
                <a:tab pos="393065" algn="l"/>
                <a:tab pos="393700" algn="l"/>
              </a:tabLst>
            </a:pPr>
            <a:endParaRPr lang="en-US" sz="2000" spc="-5" dirty="0">
              <a:latin typeface="Arial"/>
              <a:cs typeface="Arial"/>
            </a:endParaRPr>
          </a:p>
          <a:p>
            <a:pPr marL="393700" indent="-381000">
              <a:buClr>
                <a:schemeClr val="tx1"/>
              </a:buClr>
              <a:buFont typeface="Arial" panose="020B0604020202020204" pitchFamily="34" charset="0"/>
              <a:buChar char="•"/>
              <a:tabLst>
                <a:tab pos="393065" algn="l"/>
                <a:tab pos="393700" algn="l"/>
              </a:tabLst>
            </a:pPr>
            <a:r>
              <a:rPr lang="en-US" sz="2000" spc="-5" dirty="0">
                <a:latin typeface="Arial"/>
                <a:cs typeface="Arial"/>
              </a:rPr>
              <a:t>IDOT/BSPE Grant Funded Training.</a:t>
            </a:r>
            <a:endParaRPr sz="2000"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268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6" name="object 6"/>
          <p:cNvSpPr txBox="1"/>
          <p:nvPr/>
        </p:nvSpPr>
        <p:spPr>
          <a:xfrm>
            <a:off x="1945668" y="1625092"/>
            <a:ext cx="8251825" cy="4116512"/>
          </a:xfrm>
          <a:prstGeom prst="rect">
            <a:avLst/>
          </a:prstGeom>
        </p:spPr>
        <p:txBody>
          <a:bodyPr vert="horz" wrap="square" lIns="0" tIns="12700" rIns="0" bIns="0" rtlCol="0">
            <a:spAutoFit/>
          </a:bodyPr>
          <a:lstStyle/>
          <a:p>
            <a:pPr marL="661670">
              <a:spcBef>
                <a:spcPts val="100"/>
              </a:spcBef>
            </a:pPr>
            <a:r>
              <a:rPr sz="2800" i="1" u="heavy" dirty="0">
                <a:uFill>
                  <a:solidFill>
                    <a:srgbClr val="004E6D"/>
                  </a:solidFill>
                </a:uFill>
                <a:latin typeface="Arial"/>
                <a:cs typeface="Arial"/>
              </a:rPr>
              <a:t>Impaired</a:t>
            </a:r>
            <a:r>
              <a:rPr sz="2800" i="1" u="heavy" spc="-5" dirty="0">
                <a:uFill>
                  <a:solidFill>
                    <a:srgbClr val="004E6D"/>
                  </a:solidFill>
                </a:uFill>
                <a:latin typeface="Arial"/>
                <a:cs typeface="Arial"/>
              </a:rPr>
              <a:t> </a:t>
            </a:r>
            <a:r>
              <a:rPr sz="2800" i="1" u="heavy" dirty="0">
                <a:uFill>
                  <a:solidFill>
                    <a:srgbClr val="004E6D"/>
                  </a:solidFill>
                </a:uFill>
                <a:latin typeface="Arial"/>
                <a:cs typeface="Arial"/>
              </a:rPr>
              <a:t>Driving Enforcement</a:t>
            </a:r>
            <a:r>
              <a:rPr sz="2800" i="1" u="heavy" spc="-15" dirty="0">
                <a:uFill>
                  <a:solidFill>
                    <a:srgbClr val="004E6D"/>
                  </a:solidFill>
                </a:uFill>
                <a:latin typeface="Arial"/>
                <a:cs typeface="Arial"/>
              </a:rPr>
              <a:t> </a:t>
            </a:r>
            <a:r>
              <a:rPr sz="2800" i="1" u="heavy" dirty="0">
                <a:uFill>
                  <a:solidFill>
                    <a:srgbClr val="004E6D"/>
                  </a:solidFill>
                </a:uFill>
                <a:latin typeface="Arial"/>
                <a:cs typeface="Arial"/>
              </a:rPr>
              <a:t>Requirements</a:t>
            </a:r>
            <a:endParaRPr sz="2800" dirty="0">
              <a:latin typeface="Arial"/>
              <a:cs typeface="Arial"/>
            </a:endParaRPr>
          </a:p>
          <a:p>
            <a:pPr marL="393700" indent="-381000">
              <a:spcBef>
                <a:spcPts val="2045"/>
              </a:spcBef>
              <a:buClr>
                <a:schemeClr val="tx1"/>
              </a:buClr>
              <a:buChar char="•"/>
              <a:tabLst>
                <a:tab pos="393065" algn="l"/>
                <a:tab pos="393700" algn="l"/>
              </a:tabLst>
            </a:pPr>
            <a:r>
              <a:rPr sz="2000" spc="-5" dirty="0">
                <a:latin typeface="Arial"/>
                <a:cs typeface="Arial"/>
              </a:rPr>
              <a:t>Impaired</a:t>
            </a:r>
            <a:r>
              <a:rPr sz="2000" spc="-10" dirty="0">
                <a:latin typeface="Arial"/>
                <a:cs typeface="Arial"/>
              </a:rPr>
              <a:t> </a:t>
            </a:r>
            <a:r>
              <a:rPr sz="2000" dirty="0">
                <a:latin typeface="Arial"/>
                <a:cs typeface="Arial"/>
              </a:rPr>
              <a:t>driving</a:t>
            </a:r>
            <a:r>
              <a:rPr sz="2000" spc="-5" dirty="0">
                <a:latin typeface="Arial"/>
                <a:cs typeface="Arial"/>
              </a:rPr>
              <a:t> must</a:t>
            </a:r>
            <a:r>
              <a:rPr sz="2000" spc="-10" dirty="0">
                <a:latin typeface="Arial"/>
                <a:cs typeface="Arial"/>
              </a:rPr>
              <a:t> </a:t>
            </a:r>
            <a:r>
              <a:rPr sz="2000" dirty="0">
                <a:latin typeface="Arial"/>
                <a:cs typeface="Arial"/>
              </a:rPr>
              <a:t>be</a:t>
            </a:r>
            <a:r>
              <a:rPr sz="2000" spc="-10" dirty="0">
                <a:latin typeface="Arial"/>
                <a:cs typeface="Arial"/>
              </a:rPr>
              <a:t> </a:t>
            </a:r>
            <a:r>
              <a:rPr sz="2000" spc="-5" dirty="0">
                <a:latin typeface="Arial"/>
                <a:cs typeface="Arial"/>
              </a:rPr>
              <a:t>conducted between 6:00 p.m.</a:t>
            </a:r>
            <a:r>
              <a:rPr sz="2000" spc="-15" dirty="0">
                <a:latin typeface="Arial"/>
                <a:cs typeface="Arial"/>
              </a:rPr>
              <a:t> </a:t>
            </a:r>
            <a:r>
              <a:rPr sz="2000" dirty="0">
                <a:latin typeface="Arial"/>
                <a:cs typeface="Arial"/>
              </a:rPr>
              <a:t>and</a:t>
            </a:r>
            <a:r>
              <a:rPr sz="2000" spc="-5" dirty="0">
                <a:latin typeface="Arial"/>
                <a:cs typeface="Arial"/>
              </a:rPr>
              <a:t> 6:00 a.m.</a:t>
            </a:r>
            <a:endParaRPr sz="2000" dirty="0">
              <a:latin typeface="Arial"/>
              <a:cs typeface="Arial"/>
            </a:endParaRPr>
          </a:p>
          <a:p>
            <a:pPr>
              <a:spcBef>
                <a:spcPts val="45"/>
              </a:spcBef>
              <a:buClr>
                <a:schemeClr val="tx1"/>
              </a:buClr>
              <a:buFont typeface="Arial"/>
              <a:buChar char="•"/>
            </a:pPr>
            <a:endParaRPr sz="2050" dirty="0">
              <a:latin typeface="Arial"/>
              <a:cs typeface="Arial"/>
            </a:endParaRPr>
          </a:p>
          <a:p>
            <a:pPr marL="393065" marR="20955" indent="-381000">
              <a:buClr>
                <a:schemeClr val="tx1"/>
              </a:buClr>
              <a:buChar char="•"/>
              <a:tabLst>
                <a:tab pos="393065" algn="l"/>
                <a:tab pos="393700" algn="l"/>
              </a:tabLst>
            </a:pPr>
            <a:r>
              <a:rPr sz="2000" spc="-5" dirty="0">
                <a:latin typeface="Arial"/>
                <a:cs typeface="Arial"/>
              </a:rPr>
              <a:t>Impaired </a:t>
            </a:r>
            <a:r>
              <a:rPr sz="2000" dirty="0">
                <a:latin typeface="Arial"/>
                <a:cs typeface="Arial"/>
              </a:rPr>
              <a:t>driving</a:t>
            </a:r>
            <a:r>
              <a:rPr sz="2000" spc="-5" dirty="0">
                <a:latin typeface="Arial"/>
                <a:cs typeface="Arial"/>
              </a:rPr>
              <a:t> patrol</a:t>
            </a:r>
            <a:r>
              <a:rPr sz="2000" spc="10" dirty="0">
                <a:latin typeface="Arial"/>
                <a:cs typeface="Arial"/>
              </a:rPr>
              <a:t> </a:t>
            </a:r>
            <a:r>
              <a:rPr sz="2000" spc="-5" dirty="0">
                <a:latin typeface="Arial"/>
                <a:cs typeface="Arial"/>
              </a:rPr>
              <a:t>hours may </a:t>
            </a:r>
            <a:r>
              <a:rPr sz="2000" dirty="0">
                <a:latin typeface="Arial"/>
                <a:cs typeface="Arial"/>
              </a:rPr>
              <a:t>be </a:t>
            </a:r>
            <a:r>
              <a:rPr sz="2000" spc="-5" dirty="0">
                <a:latin typeface="Arial"/>
                <a:cs typeface="Arial"/>
              </a:rPr>
              <a:t>extended </a:t>
            </a:r>
            <a:r>
              <a:rPr sz="2000" dirty="0">
                <a:latin typeface="Arial"/>
                <a:cs typeface="Arial"/>
              </a:rPr>
              <a:t>providing</a:t>
            </a:r>
            <a:r>
              <a:rPr sz="2000" spc="-5" dirty="0">
                <a:latin typeface="Arial"/>
                <a:cs typeface="Arial"/>
              </a:rPr>
              <a:t> pre-approval </a:t>
            </a:r>
            <a:r>
              <a:rPr sz="2000" spc="-540" dirty="0">
                <a:latin typeface="Arial"/>
                <a:cs typeface="Arial"/>
              </a:rPr>
              <a:t> </a:t>
            </a:r>
            <a:r>
              <a:rPr sz="2000" dirty="0">
                <a:latin typeface="Arial"/>
                <a:cs typeface="Arial"/>
              </a:rPr>
              <a:t>is</a:t>
            </a:r>
            <a:r>
              <a:rPr sz="2000" spc="-15" dirty="0">
                <a:latin typeface="Arial"/>
                <a:cs typeface="Arial"/>
              </a:rPr>
              <a:t> </a:t>
            </a:r>
            <a:r>
              <a:rPr sz="2000" dirty="0">
                <a:latin typeface="Arial"/>
                <a:cs typeface="Arial"/>
              </a:rPr>
              <a:t>given</a:t>
            </a:r>
            <a:r>
              <a:rPr sz="2000" spc="-10" dirty="0">
                <a:latin typeface="Arial"/>
                <a:cs typeface="Arial"/>
              </a:rPr>
              <a:t> </a:t>
            </a:r>
            <a:r>
              <a:rPr sz="2000" dirty="0">
                <a:latin typeface="Arial"/>
                <a:cs typeface="Arial"/>
              </a:rPr>
              <a:t>by</a:t>
            </a:r>
            <a:r>
              <a:rPr sz="2000" spc="-10" dirty="0">
                <a:latin typeface="Arial"/>
                <a:cs typeface="Arial"/>
              </a:rPr>
              <a:t> </a:t>
            </a:r>
            <a:r>
              <a:rPr sz="2000" spc="-5" dirty="0">
                <a:latin typeface="Arial"/>
                <a:cs typeface="Arial"/>
              </a:rPr>
              <a:t>the</a:t>
            </a:r>
            <a:r>
              <a:rPr sz="2000" spc="-10" dirty="0">
                <a:latin typeface="Arial"/>
                <a:cs typeface="Arial"/>
              </a:rPr>
              <a:t> </a:t>
            </a:r>
            <a:r>
              <a:rPr sz="2000" dirty="0">
                <a:latin typeface="Arial"/>
                <a:cs typeface="Arial"/>
              </a:rPr>
              <a:t>assigned</a:t>
            </a:r>
            <a:r>
              <a:rPr sz="2000" spc="-10" dirty="0">
                <a:latin typeface="Arial"/>
                <a:cs typeface="Arial"/>
              </a:rPr>
              <a:t> </a:t>
            </a:r>
            <a:r>
              <a:rPr sz="2000" spc="-5" dirty="0">
                <a:latin typeface="Arial"/>
                <a:cs typeface="Arial"/>
              </a:rPr>
              <a:t>IDOT</a:t>
            </a:r>
            <a:r>
              <a:rPr sz="2000" spc="-40" dirty="0">
                <a:latin typeface="Arial"/>
                <a:cs typeface="Arial"/>
              </a:rPr>
              <a:t> </a:t>
            </a:r>
            <a:r>
              <a:rPr sz="2000" spc="-5" dirty="0">
                <a:latin typeface="Arial"/>
                <a:cs typeface="Arial"/>
              </a:rPr>
              <a:t>Safety</a:t>
            </a:r>
            <a:r>
              <a:rPr sz="2000" spc="-10" dirty="0">
                <a:latin typeface="Arial"/>
                <a:cs typeface="Arial"/>
              </a:rPr>
              <a:t> </a:t>
            </a:r>
            <a:r>
              <a:rPr sz="2000" spc="-5" dirty="0">
                <a:latin typeface="Arial"/>
                <a:cs typeface="Arial"/>
              </a:rPr>
              <a:t>Grant</a:t>
            </a:r>
            <a:r>
              <a:rPr sz="2000" spc="-125" dirty="0">
                <a:latin typeface="Arial"/>
                <a:cs typeface="Arial"/>
              </a:rPr>
              <a:t> </a:t>
            </a:r>
            <a:r>
              <a:rPr sz="2000" spc="-5" dirty="0">
                <a:latin typeface="Arial"/>
                <a:cs typeface="Arial"/>
              </a:rPr>
              <a:t>Administrator</a:t>
            </a:r>
            <a:r>
              <a:rPr sz="2000" spc="-10" dirty="0">
                <a:latin typeface="Arial"/>
                <a:cs typeface="Arial"/>
              </a:rPr>
              <a:t> </a:t>
            </a:r>
            <a:r>
              <a:rPr sz="2000" spc="-5" dirty="0">
                <a:latin typeface="Arial"/>
                <a:cs typeface="Arial"/>
              </a:rPr>
              <a:t>(GA).</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393065" marR="510540" indent="-381000">
              <a:buClr>
                <a:schemeClr val="tx1"/>
              </a:buClr>
              <a:buChar char="•"/>
              <a:tabLst>
                <a:tab pos="393065" algn="l"/>
                <a:tab pos="393700" algn="l"/>
                <a:tab pos="6182995" algn="l"/>
              </a:tabLst>
            </a:pPr>
            <a:r>
              <a:rPr sz="2000" spc="-15" dirty="0">
                <a:latin typeface="Arial"/>
                <a:cs typeface="Arial"/>
              </a:rPr>
              <a:t>Additionally, </a:t>
            </a:r>
            <a:r>
              <a:rPr sz="2000" spc="-5" dirty="0">
                <a:latin typeface="Arial"/>
                <a:cs typeface="Arial"/>
              </a:rPr>
              <a:t>daytime patrol hours </a:t>
            </a:r>
            <a:r>
              <a:rPr sz="2000" dirty="0">
                <a:latin typeface="Arial"/>
                <a:cs typeface="Arial"/>
              </a:rPr>
              <a:t>can be </a:t>
            </a:r>
            <a:r>
              <a:rPr sz="2000" spc="-5" dirty="0">
                <a:latin typeface="Arial"/>
                <a:cs typeface="Arial"/>
              </a:rPr>
              <a:t>conducted </a:t>
            </a:r>
            <a:r>
              <a:rPr sz="2000" dirty="0">
                <a:latin typeface="Arial"/>
                <a:cs typeface="Arial"/>
              </a:rPr>
              <a:t>by ARIDE- </a:t>
            </a:r>
            <a:r>
              <a:rPr sz="2000" spc="5" dirty="0">
                <a:latin typeface="Arial"/>
                <a:cs typeface="Arial"/>
              </a:rPr>
              <a:t> </a:t>
            </a:r>
            <a:r>
              <a:rPr sz="2000" dirty="0">
                <a:latin typeface="Arial"/>
                <a:cs typeface="Arial"/>
              </a:rPr>
              <a:t>TRAINED</a:t>
            </a:r>
            <a:r>
              <a:rPr sz="2000" spc="10" dirty="0">
                <a:latin typeface="Arial"/>
                <a:cs typeface="Arial"/>
              </a:rPr>
              <a:t> </a:t>
            </a:r>
            <a:r>
              <a:rPr sz="2000" spc="-5" dirty="0">
                <a:latin typeface="Arial"/>
                <a:cs typeface="Arial"/>
              </a:rPr>
              <a:t>OFFICERS</a:t>
            </a:r>
            <a:r>
              <a:rPr sz="2000" spc="5" dirty="0">
                <a:latin typeface="Arial"/>
                <a:cs typeface="Arial"/>
              </a:rPr>
              <a:t> </a:t>
            </a:r>
            <a:r>
              <a:rPr sz="2000" spc="-40" dirty="0">
                <a:latin typeface="Arial"/>
                <a:cs typeface="Arial"/>
              </a:rPr>
              <a:t>ONLY</a:t>
            </a:r>
            <a:r>
              <a:rPr sz="2000" spc="-30" dirty="0">
                <a:latin typeface="Arial"/>
                <a:cs typeface="Arial"/>
              </a:rPr>
              <a:t> </a:t>
            </a:r>
            <a:r>
              <a:rPr sz="2000" spc="-5" dirty="0">
                <a:latin typeface="Arial"/>
                <a:cs typeface="Arial"/>
              </a:rPr>
              <a:t>between</a:t>
            </a:r>
            <a:r>
              <a:rPr sz="2000" dirty="0">
                <a:latin typeface="Arial"/>
                <a:cs typeface="Arial"/>
              </a:rPr>
              <a:t> </a:t>
            </a:r>
            <a:r>
              <a:rPr sz="2000" spc="-5" dirty="0">
                <a:latin typeface="Arial"/>
                <a:cs typeface="Arial"/>
              </a:rPr>
              <a:t>the</a:t>
            </a:r>
            <a:r>
              <a:rPr sz="2000" spc="5" dirty="0">
                <a:latin typeface="Arial"/>
                <a:cs typeface="Arial"/>
              </a:rPr>
              <a:t> </a:t>
            </a:r>
            <a:r>
              <a:rPr sz="2000" spc="-5" dirty="0">
                <a:latin typeface="Arial"/>
                <a:cs typeface="Arial"/>
              </a:rPr>
              <a:t>hours</a:t>
            </a:r>
            <a:r>
              <a:rPr sz="2000" dirty="0">
                <a:latin typeface="Arial"/>
                <a:cs typeface="Arial"/>
              </a:rPr>
              <a:t> of</a:t>
            </a:r>
            <a:r>
              <a:rPr lang="en-US" sz="2000" dirty="0">
                <a:latin typeface="Arial"/>
                <a:cs typeface="Arial"/>
              </a:rPr>
              <a:t> </a:t>
            </a:r>
            <a:r>
              <a:rPr sz="2000" spc="-5" dirty="0">
                <a:latin typeface="Arial"/>
                <a:cs typeface="Arial"/>
              </a:rPr>
              <a:t>6:00</a:t>
            </a:r>
            <a:r>
              <a:rPr sz="2000" spc="-50" dirty="0">
                <a:latin typeface="Arial"/>
                <a:cs typeface="Arial"/>
              </a:rPr>
              <a:t> </a:t>
            </a:r>
            <a:r>
              <a:rPr sz="2000" spc="-5" dirty="0">
                <a:latin typeface="Arial"/>
                <a:cs typeface="Arial"/>
              </a:rPr>
              <a:t>a.m.</a:t>
            </a:r>
            <a:r>
              <a:rPr sz="2000" spc="-60" dirty="0">
                <a:latin typeface="Arial"/>
                <a:cs typeface="Arial"/>
              </a:rPr>
              <a:t> </a:t>
            </a:r>
            <a:r>
              <a:rPr sz="2000" dirty="0">
                <a:latin typeface="Arial"/>
                <a:cs typeface="Arial"/>
              </a:rPr>
              <a:t>and </a:t>
            </a:r>
            <a:r>
              <a:rPr sz="2000" spc="-540" dirty="0">
                <a:latin typeface="Arial"/>
                <a:cs typeface="Arial"/>
              </a:rPr>
              <a:t> </a:t>
            </a:r>
            <a:r>
              <a:rPr sz="2000" spc="-5" dirty="0">
                <a:latin typeface="Arial"/>
                <a:cs typeface="Arial"/>
              </a:rPr>
              <a:t>6:00</a:t>
            </a:r>
            <a:r>
              <a:rPr sz="2000" spc="-15" dirty="0">
                <a:latin typeface="Arial"/>
                <a:cs typeface="Arial"/>
              </a:rPr>
              <a:t> </a:t>
            </a:r>
            <a:r>
              <a:rPr sz="2000" spc="-5" dirty="0">
                <a:latin typeface="Arial"/>
                <a:cs typeface="Arial"/>
              </a:rPr>
              <a:t>p.m.</a:t>
            </a:r>
            <a:endParaRPr sz="2000" dirty="0">
              <a:latin typeface="Arial"/>
              <a:cs typeface="Arial"/>
            </a:endParaRPr>
          </a:p>
          <a:p>
            <a:pPr>
              <a:spcBef>
                <a:spcPts val="45"/>
              </a:spcBef>
              <a:buClr>
                <a:schemeClr val="tx1"/>
              </a:buClr>
              <a:buFont typeface="Arial"/>
              <a:buChar char="•"/>
            </a:pPr>
            <a:endParaRPr sz="2050" dirty="0">
              <a:latin typeface="Arial"/>
              <a:cs typeface="Arial"/>
            </a:endParaRPr>
          </a:p>
          <a:p>
            <a:pPr marL="393700" indent="-381000">
              <a:buClr>
                <a:schemeClr val="tx1"/>
              </a:buClr>
              <a:buChar char="•"/>
              <a:tabLst>
                <a:tab pos="393065" algn="l"/>
                <a:tab pos="393700" algn="l"/>
              </a:tabLst>
            </a:pPr>
            <a:r>
              <a:rPr sz="2000" dirty="0">
                <a:latin typeface="Arial"/>
                <a:cs typeface="Arial"/>
              </a:rPr>
              <a:t>DRE</a:t>
            </a:r>
            <a:r>
              <a:rPr sz="2000" spc="-50" dirty="0">
                <a:latin typeface="Arial"/>
                <a:cs typeface="Arial"/>
              </a:rPr>
              <a:t> </a:t>
            </a:r>
            <a:r>
              <a:rPr sz="2000" dirty="0">
                <a:latin typeface="Arial"/>
                <a:cs typeface="Arial"/>
              </a:rPr>
              <a:t>Callout</a:t>
            </a:r>
          </a:p>
          <a:p>
            <a:pPr>
              <a:spcBef>
                <a:spcPts val="40"/>
              </a:spcBef>
              <a:buClr>
                <a:schemeClr val="tx1"/>
              </a:buClr>
              <a:buFont typeface="Arial"/>
              <a:buChar char="•"/>
            </a:pPr>
            <a:endParaRPr sz="205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268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5" name="object 5"/>
          <p:cNvSpPr txBox="1"/>
          <p:nvPr/>
        </p:nvSpPr>
        <p:spPr>
          <a:xfrm>
            <a:off x="2119628" y="1829180"/>
            <a:ext cx="7927975" cy="4326826"/>
          </a:xfrm>
          <a:prstGeom prst="rect">
            <a:avLst/>
          </a:prstGeom>
        </p:spPr>
        <p:txBody>
          <a:bodyPr vert="horz" wrap="square" lIns="0" tIns="12700" rIns="0" bIns="0" rtlCol="0">
            <a:spAutoFit/>
          </a:bodyPr>
          <a:lstStyle/>
          <a:p>
            <a:pPr marR="49530" algn="ctr">
              <a:spcBef>
                <a:spcPts val="100"/>
              </a:spcBef>
            </a:pPr>
            <a:r>
              <a:rPr sz="2800" i="1" u="heavy" dirty="0">
                <a:uFill>
                  <a:solidFill>
                    <a:srgbClr val="004E6D"/>
                  </a:solidFill>
                </a:uFill>
                <a:latin typeface="Arial"/>
                <a:cs typeface="Arial"/>
              </a:rPr>
              <a:t>Impaired</a:t>
            </a:r>
            <a:r>
              <a:rPr sz="2800" i="1" u="heavy" spc="-25" dirty="0">
                <a:uFill>
                  <a:solidFill>
                    <a:srgbClr val="004E6D"/>
                  </a:solidFill>
                </a:uFill>
                <a:latin typeface="Arial"/>
                <a:cs typeface="Arial"/>
              </a:rPr>
              <a:t> </a:t>
            </a:r>
            <a:r>
              <a:rPr sz="2800" i="1" u="heavy" dirty="0">
                <a:uFill>
                  <a:solidFill>
                    <a:srgbClr val="004E6D"/>
                  </a:solidFill>
                </a:uFill>
                <a:latin typeface="Arial"/>
                <a:cs typeface="Arial"/>
              </a:rPr>
              <a:t>Driving</a:t>
            </a:r>
            <a:r>
              <a:rPr sz="2800" i="1" u="heavy" spc="-20" dirty="0">
                <a:uFill>
                  <a:solidFill>
                    <a:srgbClr val="004E6D"/>
                  </a:solidFill>
                </a:uFill>
                <a:latin typeface="Arial"/>
                <a:cs typeface="Arial"/>
              </a:rPr>
              <a:t> </a:t>
            </a:r>
            <a:r>
              <a:rPr sz="2800" i="1" u="heavy" dirty="0">
                <a:uFill>
                  <a:solidFill>
                    <a:srgbClr val="004E6D"/>
                  </a:solidFill>
                </a:uFill>
                <a:latin typeface="Arial"/>
                <a:cs typeface="Arial"/>
              </a:rPr>
              <a:t>Goals</a:t>
            </a:r>
            <a:endParaRPr sz="2800" dirty="0">
              <a:latin typeface="Arial"/>
              <a:cs typeface="Arial"/>
            </a:endParaRPr>
          </a:p>
          <a:p>
            <a:pPr>
              <a:spcBef>
                <a:spcPts val="35"/>
              </a:spcBef>
            </a:pPr>
            <a:endParaRPr sz="2500" dirty="0">
              <a:latin typeface="Arial"/>
              <a:cs typeface="Arial"/>
            </a:endParaRPr>
          </a:p>
          <a:p>
            <a:pPr marL="393700" indent="-381000">
              <a:buClr>
                <a:schemeClr val="tx1"/>
              </a:buClr>
              <a:buChar char="•"/>
              <a:tabLst>
                <a:tab pos="393065" algn="l"/>
                <a:tab pos="393700" algn="l"/>
              </a:tabLst>
            </a:pPr>
            <a:r>
              <a:rPr sz="2000" dirty="0">
                <a:latin typeface="Arial"/>
                <a:cs typeface="Arial"/>
              </a:rPr>
              <a:t>A</a:t>
            </a:r>
            <a:r>
              <a:rPr sz="2000" spc="-114" dirty="0">
                <a:latin typeface="Arial"/>
                <a:cs typeface="Arial"/>
              </a:rPr>
              <a:t> </a:t>
            </a:r>
            <a:r>
              <a:rPr sz="2000" dirty="0">
                <a:latin typeface="Arial"/>
                <a:cs typeface="Arial"/>
              </a:rPr>
              <a:t>minimum</a:t>
            </a:r>
            <a:r>
              <a:rPr sz="2000" spc="-10" dirty="0">
                <a:latin typeface="Arial"/>
                <a:cs typeface="Arial"/>
              </a:rPr>
              <a:t> </a:t>
            </a:r>
            <a:r>
              <a:rPr sz="2000" dirty="0">
                <a:latin typeface="Arial"/>
                <a:cs typeface="Arial"/>
              </a:rPr>
              <a:t>of</a:t>
            </a:r>
            <a:r>
              <a:rPr sz="2000" spc="-15" dirty="0">
                <a:latin typeface="Arial"/>
                <a:cs typeface="Arial"/>
              </a:rPr>
              <a:t> </a:t>
            </a:r>
            <a:r>
              <a:rPr sz="2000" dirty="0">
                <a:latin typeface="Arial"/>
                <a:cs typeface="Arial"/>
              </a:rPr>
              <a:t>one</a:t>
            </a:r>
            <a:r>
              <a:rPr sz="2000" spc="-5" dirty="0">
                <a:latin typeface="Arial"/>
                <a:cs typeface="Arial"/>
              </a:rPr>
              <a:t> (1)</a:t>
            </a:r>
            <a:r>
              <a:rPr sz="2000" spc="-10" dirty="0">
                <a:latin typeface="Arial"/>
                <a:cs typeface="Arial"/>
              </a:rPr>
              <a:t> traffic </a:t>
            </a:r>
            <a:r>
              <a:rPr sz="2000" spc="-5" dirty="0">
                <a:latin typeface="Arial"/>
                <a:cs typeface="Arial"/>
              </a:rPr>
              <a:t>citation for</a:t>
            </a:r>
            <a:r>
              <a:rPr sz="2000" spc="-10" dirty="0">
                <a:latin typeface="Arial"/>
                <a:cs typeface="Arial"/>
              </a:rPr>
              <a:t> </a:t>
            </a:r>
            <a:r>
              <a:rPr sz="2000" spc="-5" dirty="0">
                <a:latin typeface="Arial"/>
                <a:cs typeface="Arial"/>
              </a:rPr>
              <a:t>every</a:t>
            </a:r>
            <a:r>
              <a:rPr sz="2000" spc="-10" dirty="0">
                <a:latin typeface="Arial"/>
                <a:cs typeface="Arial"/>
              </a:rPr>
              <a:t> </a:t>
            </a:r>
            <a:r>
              <a:rPr sz="2000" dirty="0">
                <a:latin typeface="Arial"/>
                <a:cs typeface="Arial"/>
              </a:rPr>
              <a:t>60</a:t>
            </a:r>
            <a:r>
              <a:rPr sz="2000" spc="-5" dirty="0">
                <a:latin typeface="Arial"/>
                <a:cs typeface="Arial"/>
              </a:rPr>
              <a:t> minutes</a:t>
            </a:r>
            <a:r>
              <a:rPr sz="2000" spc="-10" dirty="0">
                <a:latin typeface="Arial"/>
                <a:cs typeface="Arial"/>
              </a:rPr>
              <a:t> </a:t>
            </a:r>
            <a:r>
              <a:rPr sz="2000" dirty="0">
                <a:latin typeface="Arial"/>
                <a:cs typeface="Arial"/>
              </a:rPr>
              <a:t>of</a:t>
            </a:r>
            <a:r>
              <a:rPr sz="2000" spc="-15" dirty="0">
                <a:latin typeface="Arial"/>
                <a:cs typeface="Arial"/>
              </a:rPr>
              <a:t> </a:t>
            </a:r>
            <a:r>
              <a:rPr sz="2000" spc="-5" dirty="0">
                <a:latin typeface="Arial"/>
                <a:cs typeface="Arial"/>
              </a:rPr>
              <a:t>patrol.</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393700" indent="-381000">
              <a:spcBef>
                <a:spcPts val="5"/>
              </a:spcBef>
              <a:buClr>
                <a:schemeClr val="tx1"/>
              </a:buClr>
              <a:buChar char="•"/>
              <a:tabLst>
                <a:tab pos="393065" algn="l"/>
                <a:tab pos="393700" algn="l"/>
              </a:tabLst>
            </a:pPr>
            <a:r>
              <a:rPr sz="2000" dirty="0">
                <a:latin typeface="Arial"/>
                <a:cs typeface="Arial"/>
              </a:rPr>
              <a:t>A</a:t>
            </a:r>
            <a:r>
              <a:rPr sz="2000" spc="-114" dirty="0">
                <a:latin typeface="Arial"/>
                <a:cs typeface="Arial"/>
              </a:rPr>
              <a:t> </a:t>
            </a:r>
            <a:r>
              <a:rPr sz="2000" dirty="0">
                <a:latin typeface="Arial"/>
                <a:cs typeface="Arial"/>
              </a:rPr>
              <a:t>minimum</a:t>
            </a:r>
            <a:r>
              <a:rPr sz="2000" spc="-10" dirty="0">
                <a:latin typeface="Arial"/>
                <a:cs typeface="Arial"/>
              </a:rPr>
              <a:t> </a:t>
            </a:r>
            <a:r>
              <a:rPr sz="2000" dirty="0">
                <a:latin typeface="Arial"/>
                <a:cs typeface="Arial"/>
              </a:rPr>
              <a:t>of</a:t>
            </a:r>
            <a:r>
              <a:rPr sz="2000" spc="-15" dirty="0">
                <a:latin typeface="Arial"/>
                <a:cs typeface="Arial"/>
              </a:rPr>
              <a:t> </a:t>
            </a:r>
            <a:r>
              <a:rPr sz="2000" dirty="0">
                <a:latin typeface="Arial"/>
                <a:cs typeface="Arial"/>
              </a:rPr>
              <a:t>one</a:t>
            </a:r>
            <a:r>
              <a:rPr sz="2000" spc="-10" dirty="0">
                <a:latin typeface="Arial"/>
                <a:cs typeface="Arial"/>
              </a:rPr>
              <a:t> </a:t>
            </a:r>
            <a:r>
              <a:rPr sz="2000" spc="-5" dirty="0">
                <a:latin typeface="Arial"/>
                <a:cs typeface="Arial"/>
              </a:rPr>
              <a:t>(1)</a:t>
            </a:r>
            <a:r>
              <a:rPr sz="2000" spc="-10" dirty="0">
                <a:latin typeface="Arial"/>
                <a:cs typeface="Arial"/>
              </a:rPr>
              <a:t> </a:t>
            </a:r>
            <a:r>
              <a:rPr sz="2000" dirty="0">
                <a:latin typeface="Arial"/>
                <a:cs typeface="Arial"/>
              </a:rPr>
              <a:t>DUI</a:t>
            </a:r>
            <a:r>
              <a:rPr sz="2000" spc="-15" dirty="0">
                <a:latin typeface="Arial"/>
                <a:cs typeface="Arial"/>
              </a:rPr>
              <a:t> </a:t>
            </a:r>
            <a:r>
              <a:rPr sz="2000" spc="-5" dirty="0">
                <a:latin typeface="Arial"/>
                <a:cs typeface="Arial"/>
              </a:rPr>
              <a:t>arrest</a:t>
            </a:r>
            <a:r>
              <a:rPr sz="2000" spc="-10" dirty="0">
                <a:latin typeface="Arial"/>
                <a:cs typeface="Arial"/>
              </a:rPr>
              <a:t> </a:t>
            </a:r>
            <a:r>
              <a:rPr sz="2000" spc="-5" dirty="0">
                <a:latin typeface="Arial"/>
                <a:cs typeface="Arial"/>
              </a:rPr>
              <a:t>for</a:t>
            </a:r>
            <a:r>
              <a:rPr sz="2000" spc="-10" dirty="0">
                <a:latin typeface="Arial"/>
                <a:cs typeface="Arial"/>
              </a:rPr>
              <a:t> </a:t>
            </a:r>
            <a:r>
              <a:rPr sz="2000" spc="-5" dirty="0">
                <a:latin typeface="Arial"/>
                <a:cs typeface="Arial"/>
              </a:rPr>
              <a:t>every</a:t>
            </a:r>
            <a:r>
              <a:rPr sz="2000" spc="-10" dirty="0">
                <a:latin typeface="Arial"/>
                <a:cs typeface="Arial"/>
              </a:rPr>
              <a:t> </a:t>
            </a:r>
            <a:r>
              <a:rPr sz="2000" dirty="0">
                <a:latin typeface="Arial"/>
                <a:cs typeface="Arial"/>
              </a:rPr>
              <a:t>15</a:t>
            </a:r>
            <a:r>
              <a:rPr sz="2000" spc="-10" dirty="0">
                <a:latin typeface="Arial"/>
                <a:cs typeface="Arial"/>
              </a:rPr>
              <a:t> </a:t>
            </a:r>
            <a:r>
              <a:rPr sz="2000" spc="-5" dirty="0">
                <a:latin typeface="Arial"/>
                <a:cs typeface="Arial"/>
              </a:rPr>
              <a:t>hours</a:t>
            </a:r>
            <a:r>
              <a:rPr sz="2000" spc="-10" dirty="0">
                <a:latin typeface="Arial"/>
                <a:cs typeface="Arial"/>
              </a:rPr>
              <a:t> </a:t>
            </a:r>
            <a:r>
              <a:rPr sz="2000" dirty="0">
                <a:latin typeface="Arial"/>
                <a:cs typeface="Arial"/>
              </a:rPr>
              <a:t>of</a:t>
            </a:r>
            <a:r>
              <a:rPr sz="2000" spc="-15" dirty="0">
                <a:latin typeface="Arial"/>
                <a:cs typeface="Arial"/>
              </a:rPr>
              <a:t> </a:t>
            </a:r>
            <a:r>
              <a:rPr sz="2000" spc="-5" dirty="0">
                <a:latin typeface="Arial"/>
                <a:cs typeface="Arial"/>
              </a:rPr>
              <a:t>patrol.</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12700" marR="5080">
              <a:buClr>
                <a:srgbClr val="6399AC"/>
              </a:buClr>
              <a:tabLst>
                <a:tab pos="393065" algn="l"/>
                <a:tab pos="393700" algn="l"/>
              </a:tabLst>
            </a:pPr>
            <a:endParaRPr lang="en-US" sz="1200" spc="-5" dirty="0">
              <a:latin typeface="Arial"/>
              <a:cs typeface="Arial"/>
            </a:endParaRPr>
          </a:p>
          <a:p>
            <a:pPr marR="49530" algn="ctr">
              <a:spcBef>
                <a:spcPts val="100"/>
              </a:spcBef>
            </a:pPr>
            <a:r>
              <a:rPr lang="en-US" sz="2800" i="1" u="heavy" dirty="0">
                <a:uFill>
                  <a:solidFill>
                    <a:srgbClr val="004E6D"/>
                  </a:solidFill>
                </a:uFill>
                <a:latin typeface="Arial"/>
                <a:cs typeface="Arial"/>
              </a:rPr>
              <a:t>Distracted</a:t>
            </a:r>
            <a:r>
              <a:rPr lang="en-US" sz="2800" i="1" u="heavy" spc="-25" dirty="0">
                <a:uFill>
                  <a:solidFill>
                    <a:srgbClr val="004E6D"/>
                  </a:solidFill>
                </a:uFill>
                <a:latin typeface="Arial"/>
                <a:cs typeface="Arial"/>
              </a:rPr>
              <a:t> </a:t>
            </a:r>
            <a:r>
              <a:rPr lang="en-US" sz="2800" i="1" u="heavy" dirty="0">
                <a:uFill>
                  <a:solidFill>
                    <a:srgbClr val="004E6D"/>
                  </a:solidFill>
                </a:uFill>
                <a:latin typeface="Arial"/>
                <a:cs typeface="Arial"/>
              </a:rPr>
              <a:t>Driving</a:t>
            </a:r>
            <a:r>
              <a:rPr lang="en-US" sz="2800" i="1" u="heavy" spc="-20" dirty="0">
                <a:uFill>
                  <a:solidFill>
                    <a:srgbClr val="004E6D"/>
                  </a:solidFill>
                </a:uFill>
                <a:latin typeface="Arial"/>
                <a:cs typeface="Arial"/>
              </a:rPr>
              <a:t> </a:t>
            </a:r>
            <a:r>
              <a:rPr lang="en-US" sz="2800" i="1" u="heavy" dirty="0">
                <a:uFill>
                  <a:solidFill>
                    <a:srgbClr val="004E6D"/>
                  </a:solidFill>
                </a:uFill>
                <a:latin typeface="Arial"/>
                <a:cs typeface="Arial"/>
              </a:rPr>
              <a:t>Goals</a:t>
            </a:r>
            <a:endParaRPr lang="en-US" sz="2800" dirty="0">
              <a:latin typeface="Arial"/>
              <a:cs typeface="Arial"/>
            </a:endParaRPr>
          </a:p>
          <a:p>
            <a:pPr>
              <a:spcBef>
                <a:spcPts val="35"/>
              </a:spcBef>
            </a:pPr>
            <a:endParaRPr lang="en-US" sz="2500" dirty="0">
              <a:latin typeface="Arial"/>
              <a:cs typeface="Arial"/>
            </a:endParaRPr>
          </a:p>
          <a:p>
            <a:pPr marL="393700" indent="-381000">
              <a:buClr>
                <a:schemeClr val="tx1"/>
              </a:buClr>
              <a:buChar char="•"/>
              <a:tabLst>
                <a:tab pos="393065" algn="l"/>
                <a:tab pos="393700" algn="l"/>
              </a:tabLst>
            </a:pPr>
            <a:r>
              <a:rPr lang="en-US" sz="2000" dirty="0">
                <a:latin typeface="Arial"/>
                <a:cs typeface="Arial"/>
              </a:rPr>
              <a:t>A</a:t>
            </a:r>
            <a:r>
              <a:rPr lang="en-US" sz="2000" spc="-114" dirty="0">
                <a:latin typeface="Arial"/>
                <a:cs typeface="Arial"/>
              </a:rPr>
              <a:t> </a:t>
            </a:r>
            <a:r>
              <a:rPr lang="en-US" sz="2000" dirty="0">
                <a:latin typeface="Arial"/>
                <a:cs typeface="Arial"/>
              </a:rPr>
              <a:t>minimum</a:t>
            </a:r>
            <a:r>
              <a:rPr lang="en-US" sz="2000" spc="-10" dirty="0">
                <a:latin typeface="Arial"/>
                <a:cs typeface="Arial"/>
              </a:rPr>
              <a:t> </a:t>
            </a:r>
            <a:r>
              <a:rPr lang="en-US" sz="2000" dirty="0">
                <a:latin typeface="Arial"/>
                <a:cs typeface="Arial"/>
              </a:rPr>
              <a:t>of</a:t>
            </a:r>
            <a:r>
              <a:rPr lang="en-US" sz="2000" spc="-15" dirty="0">
                <a:latin typeface="Arial"/>
                <a:cs typeface="Arial"/>
              </a:rPr>
              <a:t> </a:t>
            </a:r>
            <a:r>
              <a:rPr lang="en-US" sz="2000" dirty="0">
                <a:latin typeface="Arial"/>
                <a:cs typeface="Arial"/>
              </a:rPr>
              <a:t>one</a:t>
            </a:r>
            <a:r>
              <a:rPr lang="en-US" sz="2000" spc="-5" dirty="0">
                <a:latin typeface="Arial"/>
                <a:cs typeface="Arial"/>
              </a:rPr>
              <a:t> (1)</a:t>
            </a:r>
            <a:r>
              <a:rPr lang="en-US" sz="2000" spc="-10" dirty="0">
                <a:latin typeface="Arial"/>
                <a:cs typeface="Arial"/>
              </a:rPr>
              <a:t> traffic </a:t>
            </a:r>
            <a:r>
              <a:rPr lang="en-US" sz="2000" spc="-5" dirty="0">
                <a:latin typeface="Arial"/>
                <a:cs typeface="Arial"/>
              </a:rPr>
              <a:t>citation for</a:t>
            </a:r>
            <a:r>
              <a:rPr lang="en-US" sz="2000" spc="-10" dirty="0">
                <a:latin typeface="Arial"/>
                <a:cs typeface="Arial"/>
              </a:rPr>
              <a:t> </a:t>
            </a:r>
            <a:r>
              <a:rPr lang="en-US" sz="2000" spc="-5" dirty="0">
                <a:latin typeface="Arial"/>
                <a:cs typeface="Arial"/>
              </a:rPr>
              <a:t>every</a:t>
            </a:r>
            <a:r>
              <a:rPr lang="en-US" sz="2000" spc="-10" dirty="0">
                <a:latin typeface="Arial"/>
                <a:cs typeface="Arial"/>
              </a:rPr>
              <a:t> </a:t>
            </a:r>
            <a:r>
              <a:rPr lang="en-US" sz="2000" dirty="0">
                <a:latin typeface="Arial"/>
                <a:cs typeface="Arial"/>
              </a:rPr>
              <a:t>60</a:t>
            </a:r>
            <a:r>
              <a:rPr lang="en-US" sz="2000" spc="-5" dirty="0">
                <a:latin typeface="Arial"/>
                <a:cs typeface="Arial"/>
              </a:rPr>
              <a:t> minutes</a:t>
            </a:r>
            <a:r>
              <a:rPr lang="en-US" sz="2000" spc="-10" dirty="0">
                <a:latin typeface="Arial"/>
                <a:cs typeface="Arial"/>
              </a:rPr>
              <a:t> </a:t>
            </a:r>
            <a:r>
              <a:rPr lang="en-US" sz="2000" dirty="0">
                <a:latin typeface="Arial"/>
                <a:cs typeface="Arial"/>
              </a:rPr>
              <a:t>of</a:t>
            </a:r>
            <a:r>
              <a:rPr lang="en-US" sz="2000" spc="-15" dirty="0">
                <a:latin typeface="Arial"/>
                <a:cs typeface="Arial"/>
              </a:rPr>
              <a:t> </a:t>
            </a:r>
            <a:r>
              <a:rPr lang="en-US" sz="2000" spc="-5" dirty="0">
                <a:latin typeface="Arial"/>
                <a:cs typeface="Arial"/>
              </a:rPr>
              <a:t>patrol.</a:t>
            </a:r>
            <a:endParaRPr lang="en-US" sz="2000" dirty="0">
              <a:latin typeface="Arial"/>
              <a:cs typeface="Arial"/>
            </a:endParaRPr>
          </a:p>
          <a:p>
            <a:pPr>
              <a:spcBef>
                <a:spcPts val="40"/>
              </a:spcBef>
              <a:buClr>
                <a:srgbClr val="6399AC"/>
              </a:buClr>
            </a:pPr>
            <a:endParaRPr lang="en-US" sz="2050" dirty="0">
              <a:latin typeface="Arial"/>
              <a:cs typeface="Arial"/>
            </a:endParaRPr>
          </a:p>
          <a:p>
            <a:pPr marL="393700" marR="5080" indent="-381000">
              <a:buClr>
                <a:schemeClr val="tx1"/>
              </a:buClr>
              <a:buChar char="•"/>
              <a:tabLst>
                <a:tab pos="393065" algn="l"/>
                <a:tab pos="393700" algn="l"/>
              </a:tabLst>
            </a:pPr>
            <a:r>
              <a:rPr lang="en-US" sz="2000" spc="-5" dirty="0">
                <a:latin typeface="Arial"/>
                <a:cs typeface="Arial"/>
              </a:rPr>
              <a:t>Thirty (30) percent </a:t>
            </a:r>
            <a:r>
              <a:rPr lang="en-US" sz="2000" dirty="0">
                <a:latin typeface="Arial"/>
                <a:cs typeface="Arial"/>
              </a:rPr>
              <a:t>of all </a:t>
            </a:r>
            <a:r>
              <a:rPr lang="en-US" sz="2000" spc="-5" dirty="0">
                <a:latin typeface="Arial"/>
                <a:cs typeface="Arial"/>
              </a:rPr>
              <a:t>citations </a:t>
            </a:r>
            <a:r>
              <a:rPr lang="en-US" sz="2000" dirty="0">
                <a:latin typeface="Arial"/>
                <a:cs typeface="Arial"/>
              </a:rPr>
              <a:t>should be </a:t>
            </a:r>
            <a:r>
              <a:rPr lang="en-US" sz="2000" spc="-5" dirty="0">
                <a:latin typeface="Arial"/>
                <a:cs typeface="Arial"/>
              </a:rPr>
              <a:t>for electronic use </a:t>
            </a:r>
            <a:r>
              <a:rPr lang="en-US" sz="2000" dirty="0">
                <a:latin typeface="Arial"/>
                <a:cs typeface="Arial"/>
              </a:rPr>
              <a:t>violations.</a:t>
            </a:r>
            <a:r>
              <a:rPr lang="en-US" sz="2000" spc="-20" dirty="0">
                <a:latin typeface="Arial"/>
                <a:cs typeface="Arial"/>
              </a:rPr>
              <a:t> </a:t>
            </a:r>
            <a:endParaRPr lang="en-US" sz="205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242570" rIns="0" bIns="0" rtlCol="0" anchor="ctr">
            <a:spAutoFit/>
          </a:bodyPr>
          <a:lstStyle/>
          <a:p>
            <a:pPr marL="3178175" marR="1110615" indent="-2061845">
              <a:lnSpc>
                <a:spcPts val="4300"/>
              </a:lnSpc>
              <a:spcBef>
                <a:spcPts val="191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6" name="object 6"/>
          <p:cNvSpPr txBox="1"/>
          <p:nvPr/>
        </p:nvSpPr>
        <p:spPr>
          <a:xfrm>
            <a:off x="1891805" y="1804053"/>
            <a:ext cx="8408389" cy="4670509"/>
          </a:xfrm>
          <a:prstGeom prst="rect">
            <a:avLst/>
          </a:prstGeom>
        </p:spPr>
        <p:txBody>
          <a:bodyPr vert="horz" wrap="square" lIns="0" tIns="12700" rIns="0" bIns="0" rtlCol="0">
            <a:spAutoFit/>
          </a:bodyPr>
          <a:lstStyle/>
          <a:p>
            <a:pPr marL="70485" algn="ctr">
              <a:spcBef>
                <a:spcPts val="100"/>
              </a:spcBef>
            </a:pPr>
            <a:r>
              <a:rPr sz="2800" i="1" u="heavy" dirty="0">
                <a:uFill>
                  <a:solidFill>
                    <a:srgbClr val="004E6D"/>
                  </a:solidFill>
                </a:uFill>
                <a:latin typeface="Arial"/>
                <a:cs typeface="Arial"/>
              </a:rPr>
              <a:t>Additional</a:t>
            </a:r>
            <a:r>
              <a:rPr sz="2800" i="1" u="heavy" spc="-30" dirty="0">
                <a:uFill>
                  <a:solidFill>
                    <a:srgbClr val="004E6D"/>
                  </a:solidFill>
                </a:uFill>
                <a:latin typeface="Arial"/>
                <a:cs typeface="Arial"/>
              </a:rPr>
              <a:t> </a:t>
            </a:r>
            <a:r>
              <a:rPr sz="2800" i="1" u="heavy" dirty="0">
                <a:uFill>
                  <a:solidFill>
                    <a:srgbClr val="004E6D"/>
                  </a:solidFill>
                </a:uFill>
                <a:latin typeface="Arial"/>
                <a:cs typeface="Arial"/>
              </a:rPr>
              <a:t>Enforcement</a:t>
            </a:r>
            <a:endParaRPr sz="2800" dirty="0">
              <a:latin typeface="Arial"/>
              <a:cs typeface="Arial"/>
            </a:endParaRPr>
          </a:p>
          <a:p>
            <a:pPr marL="393065" marR="116205" indent="-381000">
              <a:spcBef>
                <a:spcPts val="1660"/>
              </a:spcBef>
              <a:buClr>
                <a:schemeClr val="tx1"/>
              </a:buClr>
              <a:buChar char="•"/>
              <a:tabLst>
                <a:tab pos="393065" algn="l"/>
                <a:tab pos="393700" algn="l"/>
              </a:tabLst>
            </a:pPr>
            <a:r>
              <a:rPr sz="2000" dirty="0">
                <a:latin typeface="Arial"/>
                <a:cs typeface="Arial"/>
              </a:rPr>
              <a:t>Agencies can only conduct additional </a:t>
            </a:r>
            <a:r>
              <a:rPr sz="2000" spc="-5" dirty="0">
                <a:latin typeface="Arial"/>
                <a:cs typeface="Arial"/>
              </a:rPr>
              <a:t>enforcement outside </a:t>
            </a:r>
            <a:r>
              <a:rPr sz="2000" dirty="0">
                <a:latin typeface="Arial"/>
                <a:cs typeface="Arial"/>
              </a:rPr>
              <a:t>of </a:t>
            </a:r>
            <a:r>
              <a:rPr sz="2000" spc="-5" dirty="0">
                <a:latin typeface="Arial"/>
                <a:cs typeface="Arial"/>
              </a:rPr>
              <a:t>the </a:t>
            </a:r>
            <a:r>
              <a:rPr sz="2000" dirty="0">
                <a:latin typeface="Arial"/>
                <a:cs typeface="Arial"/>
              </a:rPr>
              <a:t> </a:t>
            </a:r>
            <a:r>
              <a:rPr sz="2000" spc="-5" dirty="0">
                <a:latin typeface="Arial"/>
                <a:cs typeface="Arial"/>
              </a:rPr>
              <a:t>mandatory </a:t>
            </a:r>
            <a:r>
              <a:rPr sz="2000" dirty="0">
                <a:latin typeface="Arial"/>
                <a:cs typeface="Arial"/>
              </a:rPr>
              <a:t>campaigns. The only </a:t>
            </a:r>
            <a:r>
              <a:rPr sz="2000" spc="-5" dirty="0">
                <a:latin typeface="Arial"/>
                <a:cs typeface="Arial"/>
              </a:rPr>
              <a:t>exception to this </a:t>
            </a:r>
            <a:r>
              <a:rPr sz="2000" dirty="0">
                <a:latin typeface="Arial"/>
                <a:cs typeface="Arial"/>
              </a:rPr>
              <a:t>rule is </a:t>
            </a:r>
            <a:r>
              <a:rPr sz="2000" spc="-545" dirty="0">
                <a:latin typeface="Arial"/>
                <a:cs typeface="Arial"/>
              </a:rPr>
              <a:t> </a:t>
            </a:r>
            <a:r>
              <a:rPr sz="2000" spc="-5" dirty="0">
                <a:latin typeface="Arial"/>
                <a:cs typeface="Arial"/>
              </a:rPr>
              <a:t>for</a:t>
            </a:r>
            <a:r>
              <a:rPr sz="2000" spc="-15" dirty="0">
                <a:latin typeface="Arial"/>
                <a:cs typeface="Arial"/>
              </a:rPr>
              <a:t> </a:t>
            </a:r>
            <a:r>
              <a:rPr sz="2000" spc="-5" dirty="0">
                <a:latin typeface="Arial"/>
                <a:cs typeface="Arial"/>
              </a:rPr>
              <a:t>the</a:t>
            </a:r>
            <a:r>
              <a:rPr sz="2000" spc="-10" dirty="0">
                <a:latin typeface="Arial"/>
                <a:cs typeface="Arial"/>
              </a:rPr>
              <a:t> </a:t>
            </a:r>
            <a:r>
              <a:rPr sz="2000" spc="-5" dirty="0">
                <a:latin typeface="Arial"/>
                <a:cs typeface="Arial"/>
              </a:rPr>
              <a:t>month</a:t>
            </a:r>
            <a:r>
              <a:rPr sz="2000" spc="-10" dirty="0">
                <a:latin typeface="Arial"/>
                <a:cs typeface="Arial"/>
              </a:rPr>
              <a:t> </a:t>
            </a:r>
            <a:r>
              <a:rPr sz="2000" dirty="0">
                <a:latin typeface="Arial"/>
                <a:cs typeface="Arial"/>
              </a:rPr>
              <a:t>of</a:t>
            </a:r>
            <a:r>
              <a:rPr sz="2000" spc="-125" dirty="0">
                <a:latin typeface="Arial"/>
                <a:cs typeface="Arial"/>
              </a:rPr>
              <a:t> </a:t>
            </a:r>
            <a:r>
              <a:rPr sz="2000" dirty="0">
                <a:latin typeface="Arial"/>
                <a:cs typeface="Arial"/>
              </a:rPr>
              <a:t>April.</a:t>
            </a:r>
            <a:r>
              <a:rPr sz="2000" spc="-50" dirty="0">
                <a:latin typeface="Arial"/>
                <a:cs typeface="Arial"/>
              </a:rPr>
              <a:t> </a:t>
            </a:r>
            <a:r>
              <a:rPr sz="2000" dirty="0">
                <a:latin typeface="Arial"/>
                <a:cs typeface="Arial"/>
              </a:rPr>
              <a:t>This</a:t>
            </a:r>
            <a:r>
              <a:rPr sz="2000" spc="-10" dirty="0">
                <a:latin typeface="Arial"/>
                <a:cs typeface="Arial"/>
              </a:rPr>
              <a:t> </a:t>
            </a:r>
            <a:r>
              <a:rPr sz="2000" dirty="0">
                <a:latin typeface="Arial"/>
                <a:cs typeface="Arial"/>
              </a:rPr>
              <a:t>is</a:t>
            </a:r>
            <a:r>
              <a:rPr sz="2000" spc="-15" dirty="0">
                <a:latin typeface="Arial"/>
                <a:cs typeface="Arial"/>
              </a:rPr>
              <a:t> </a:t>
            </a:r>
            <a:r>
              <a:rPr sz="2000" dirty="0">
                <a:latin typeface="Arial"/>
                <a:cs typeface="Arial"/>
              </a:rPr>
              <a:t>due</a:t>
            </a:r>
            <a:r>
              <a:rPr sz="2000" spc="-10" dirty="0">
                <a:latin typeface="Arial"/>
                <a:cs typeface="Arial"/>
              </a:rPr>
              <a:t> </a:t>
            </a:r>
            <a:r>
              <a:rPr sz="2000" spc="-5" dirty="0">
                <a:latin typeface="Arial"/>
                <a:cs typeface="Arial"/>
              </a:rPr>
              <a:t>to</a:t>
            </a:r>
            <a:r>
              <a:rPr sz="2000" spc="-10" dirty="0">
                <a:latin typeface="Arial"/>
                <a:cs typeface="Arial"/>
              </a:rPr>
              <a:t> </a:t>
            </a:r>
            <a:r>
              <a:rPr sz="2000" spc="-5" dirty="0">
                <a:latin typeface="Arial"/>
                <a:cs typeface="Arial"/>
              </a:rPr>
              <a:t>the</a:t>
            </a:r>
            <a:r>
              <a:rPr sz="2000" spc="-10" dirty="0">
                <a:latin typeface="Arial"/>
                <a:cs typeface="Arial"/>
              </a:rPr>
              <a:t> </a:t>
            </a:r>
            <a:r>
              <a:rPr sz="2000" spc="-5" dirty="0">
                <a:latin typeface="Arial"/>
                <a:cs typeface="Arial"/>
              </a:rPr>
              <a:t>Distracted</a:t>
            </a:r>
            <a:r>
              <a:rPr sz="2000" spc="-10" dirty="0">
                <a:latin typeface="Arial"/>
                <a:cs typeface="Arial"/>
              </a:rPr>
              <a:t> </a:t>
            </a:r>
            <a:r>
              <a:rPr sz="2000" dirty="0">
                <a:latin typeface="Arial"/>
                <a:cs typeface="Arial"/>
              </a:rPr>
              <a:t>Driving</a:t>
            </a:r>
            <a:r>
              <a:rPr sz="2000" spc="-10" dirty="0">
                <a:latin typeface="Arial"/>
                <a:cs typeface="Arial"/>
              </a:rPr>
              <a:t> </a:t>
            </a:r>
            <a:r>
              <a:rPr sz="2000" dirty="0">
                <a:latin typeface="Arial"/>
                <a:cs typeface="Arial"/>
              </a:rPr>
              <a:t>Campaign </a:t>
            </a:r>
            <a:r>
              <a:rPr sz="2000" spc="-545" dirty="0">
                <a:latin typeface="Arial"/>
                <a:cs typeface="Arial"/>
              </a:rPr>
              <a:t> </a:t>
            </a:r>
            <a:r>
              <a:rPr lang="en-US" sz="2000" dirty="0">
                <a:latin typeface="Arial"/>
                <a:cs typeface="Arial"/>
              </a:rPr>
              <a:t>being</a:t>
            </a:r>
            <a:r>
              <a:rPr lang="en-US" sz="2000" spc="-15" dirty="0">
                <a:latin typeface="Arial"/>
                <a:cs typeface="Arial"/>
              </a:rPr>
              <a:t> </a:t>
            </a:r>
            <a:r>
              <a:rPr lang="en-US" sz="2000" spc="-5" dirty="0">
                <a:latin typeface="Arial"/>
                <a:cs typeface="Arial"/>
              </a:rPr>
              <a:t>the</a:t>
            </a:r>
            <a:r>
              <a:rPr lang="en-US" sz="2000" spc="-10" dirty="0">
                <a:latin typeface="Arial"/>
                <a:cs typeface="Arial"/>
              </a:rPr>
              <a:t> </a:t>
            </a:r>
            <a:r>
              <a:rPr lang="en-US" sz="2000" spc="-5" dirty="0">
                <a:latin typeface="Arial"/>
                <a:cs typeface="Arial"/>
              </a:rPr>
              <a:t>entire</a:t>
            </a:r>
            <a:r>
              <a:rPr lang="en-US" sz="2000" spc="-10" dirty="0">
                <a:latin typeface="Arial"/>
                <a:cs typeface="Arial"/>
              </a:rPr>
              <a:t> </a:t>
            </a:r>
            <a:r>
              <a:rPr lang="en-US" sz="2000" spc="-5" dirty="0">
                <a:latin typeface="Arial"/>
                <a:cs typeface="Arial"/>
              </a:rPr>
              <a:t>month.</a:t>
            </a:r>
            <a:endParaRPr lang="en-US" sz="2000" dirty="0">
              <a:latin typeface="Arial"/>
              <a:cs typeface="Arial"/>
            </a:endParaRPr>
          </a:p>
          <a:p>
            <a:pPr>
              <a:spcBef>
                <a:spcPts val="45"/>
              </a:spcBef>
              <a:buClr>
                <a:srgbClr val="6399AC"/>
              </a:buClr>
              <a:buFont typeface="Arial"/>
              <a:buChar char="•"/>
            </a:pPr>
            <a:endParaRPr lang="en-US" sz="2050" dirty="0">
              <a:latin typeface="Arial"/>
              <a:cs typeface="Arial"/>
            </a:endParaRPr>
          </a:p>
          <a:p>
            <a:pPr marL="285750" indent="-28575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 Additional Enforcement has been condensed into one generalized     “Traffic Safety Enforcement” effort giving agencies the flexibility to focus their enforcement on the issues in their community at the times they need them</a:t>
            </a:r>
            <a:r>
              <a:rPr lang="en-US" sz="2000" b="1" dirty="0">
                <a:latin typeface="Arial" panose="020B0604020202020204" pitchFamily="34" charset="0"/>
                <a:ea typeface="Calibri" panose="020F0502020204030204" pitchFamily="34" charset="0"/>
                <a:cs typeface="Arial" panose="020B0604020202020204" pitchFamily="34" charset="0"/>
              </a:rPr>
              <a:t>.</a:t>
            </a:r>
          </a:p>
          <a:p>
            <a:r>
              <a:rPr lang="en-US" sz="2000" b="1"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 </a:t>
            </a:r>
            <a:endParaRPr sz="2050" dirty="0">
              <a:latin typeface="Arial" panose="020B0604020202020204" pitchFamily="34" charset="0"/>
              <a:cs typeface="Arial" panose="020B0604020202020204" pitchFamily="34" charset="0"/>
            </a:endParaRPr>
          </a:p>
          <a:p>
            <a:pPr marL="354965" marR="259079" indent="-342900">
              <a:spcBef>
                <a:spcPts val="5"/>
              </a:spcBef>
              <a:buClr>
                <a:schemeClr val="tx1"/>
              </a:buClr>
              <a:buFont typeface="Arial" panose="020B0604020202020204" pitchFamily="34" charset="0"/>
              <a:buChar char="•"/>
              <a:tabLst>
                <a:tab pos="393065" algn="l"/>
                <a:tab pos="393700" algn="l"/>
              </a:tabLst>
            </a:pPr>
            <a:r>
              <a:rPr lang="en-US" sz="2000" dirty="0">
                <a:latin typeface="Arial"/>
                <a:cs typeface="Arial"/>
              </a:rPr>
              <a:t>Additional OP, </a:t>
            </a:r>
            <a:r>
              <a:rPr sz="2000" dirty="0">
                <a:latin typeface="Arial"/>
                <a:cs typeface="Arial"/>
              </a:rPr>
              <a:t>speed or </a:t>
            </a:r>
            <a:r>
              <a:rPr sz="2000" spc="-5" dirty="0">
                <a:latin typeface="Arial"/>
                <a:cs typeface="Arial"/>
              </a:rPr>
              <a:t>distracted </a:t>
            </a:r>
            <a:r>
              <a:rPr sz="2000" dirty="0">
                <a:latin typeface="Arial"/>
                <a:cs typeface="Arial"/>
              </a:rPr>
              <a:t>driving </a:t>
            </a:r>
            <a:r>
              <a:rPr sz="2000" spc="-5" dirty="0">
                <a:latin typeface="Arial"/>
                <a:cs typeface="Arial"/>
              </a:rPr>
              <a:t>enforcement</a:t>
            </a:r>
            <a:r>
              <a:rPr lang="en-US" sz="2000" spc="-5" dirty="0">
                <a:latin typeface="Arial"/>
                <a:cs typeface="Arial"/>
              </a:rPr>
              <a:t> </a:t>
            </a:r>
            <a:r>
              <a:rPr sz="2000" dirty="0">
                <a:latin typeface="Arial"/>
                <a:cs typeface="Arial"/>
              </a:rPr>
              <a:t>can be </a:t>
            </a:r>
            <a:r>
              <a:rPr sz="2000" spc="-5" dirty="0">
                <a:latin typeface="Arial"/>
                <a:cs typeface="Arial"/>
              </a:rPr>
              <a:t>conducted </a:t>
            </a:r>
            <a:r>
              <a:rPr sz="2000" dirty="0">
                <a:latin typeface="Arial"/>
                <a:cs typeface="Arial"/>
              </a:rPr>
              <a:t>at any </a:t>
            </a:r>
            <a:r>
              <a:rPr sz="2000" spc="-5" dirty="0">
                <a:latin typeface="Arial"/>
                <a:cs typeface="Arial"/>
              </a:rPr>
              <a:t>time </a:t>
            </a:r>
            <a:r>
              <a:rPr sz="2000" dirty="0">
                <a:latin typeface="Arial"/>
                <a:cs typeface="Arial"/>
              </a:rPr>
              <a:t>during </a:t>
            </a:r>
            <a:r>
              <a:rPr sz="2000" spc="-5" dirty="0">
                <a:latin typeface="Arial"/>
                <a:cs typeface="Arial"/>
              </a:rPr>
              <a:t>the </a:t>
            </a:r>
            <a:r>
              <a:rPr sz="2000" spc="-545" dirty="0">
                <a:latin typeface="Arial"/>
                <a:cs typeface="Arial"/>
              </a:rPr>
              <a:t> </a:t>
            </a:r>
            <a:r>
              <a:rPr sz="2000" spc="-40" dirty="0">
                <a:latin typeface="Arial"/>
                <a:cs typeface="Arial"/>
              </a:rPr>
              <a:t>day</a:t>
            </a:r>
            <a:r>
              <a:rPr lang="en-US" sz="2000" spc="-40" dirty="0">
                <a:latin typeface="Arial"/>
                <a:cs typeface="Arial"/>
              </a:rPr>
              <a:t> or night</a:t>
            </a:r>
            <a:r>
              <a:rPr sz="2000" spc="-40" dirty="0">
                <a:latin typeface="Arial"/>
                <a:cs typeface="Arial"/>
              </a:rPr>
              <a:t>.</a:t>
            </a:r>
            <a:r>
              <a:rPr lang="en-US" sz="2000" spc="-40" dirty="0">
                <a:latin typeface="Arial"/>
                <a:cs typeface="Arial"/>
              </a:rPr>
              <a:t>  All impaired driving enforcement restrictions apply to any additional ID enforcement.</a:t>
            </a:r>
            <a:endParaRPr sz="2000" dirty="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242570" rIns="0" bIns="0" rtlCol="0" anchor="ctr">
            <a:spAutoFit/>
          </a:bodyPr>
          <a:lstStyle/>
          <a:p>
            <a:pPr marL="3178175" marR="1110615" indent="-2061845">
              <a:lnSpc>
                <a:spcPts val="4300"/>
              </a:lnSpc>
              <a:spcBef>
                <a:spcPts val="191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6" name="object 6"/>
          <p:cNvSpPr txBox="1"/>
          <p:nvPr/>
        </p:nvSpPr>
        <p:spPr>
          <a:xfrm>
            <a:off x="1980883" y="1999182"/>
            <a:ext cx="8230234" cy="4706417"/>
          </a:xfrm>
          <a:prstGeom prst="rect">
            <a:avLst/>
          </a:prstGeom>
        </p:spPr>
        <p:txBody>
          <a:bodyPr vert="horz" wrap="square" lIns="0" tIns="12700" rIns="0" bIns="0" rtlCol="0">
            <a:spAutoFit/>
          </a:bodyPr>
          <a:lstStyle/>
          <a:p>
            <a:pPr marL="70485" algn="ctr">
              <a:spcBef>
                <a:spcPts val="100"/>
              </a:spcBef>
            </a:pPr>
            <a:r>
              <a:rPr sz="2800" i="1" u="heavy" dirty="0">
                <a:uFill>
                  <a:solidFill>
                    <a:srgbClr val="004E6D"/>
                  </a:solidFill>
                </a:uFill>
                <a:latin typeface="Arial"/>
                <a:cs typeface="Arial"/>
              </a:rPr>
              <a:t>Additional</a:t>
            </a:r>
            <a:r>
              <a:rPr sz="2800" i="1" u="heavy" spc="-30" dirty="0">
                <a:uFill>
                  <a:solidFill>
                    <a:srgbClr val="004E6D"/>
                  </a:solidFill>
                </a:uFill>
                <a:latin typeface="Arial"/>
                <a:cs typeface="Arial"/>
              </a:rPr>
              <a:t> </a:t>
            </a:r>
            <a:r>
              <a:rPr sz="2800" i="1" u="heavy" dirty="0">
                <a:uFill>
                  <a:solidFill>
                    <a:srgbClr val="004E6D"/>
                  </a:solidFill>
                </a:uFill>
                <a:latin typeface="Arial"/>
                <a:cs typeface="Arial"/>
              </a:rPr>
              <a:t>Enforcement</a:t>
            </a:r>
            <a:r>
              <a:rPr lang="en-US" sz="2800" i="1" u="heavy" dirty="0">
                <a:uFill>
                  <a:solidFill>
                    <a:srgbClr val="004E6D"/>
                  </a:solidFill>
                </a:uFill>
                <a:latin typeface="Arial"/>
                <a:cs typeface="Arial"/>
              </a:rPr>
              <a:t> Focus</a:t>
            </a:r>
            <a:endParaRPr sz="2050" dirty="0">
              <a:latin typeface="Arial" panose="020B0604020202020204" pitchFamily="34" charset="0"/>
              <a:cs typeface="Arial" panose="020B0604020202020204" pitchFamily="34" charset="0"/>
            </a:endParaRPr>
          </a:p>
          <a:p>
            <a:pPr marL="12065" marR="259079">
              <a:spcBef>
                <a:spcPts val="5"/>
              </a:spcBef>
              <a:buClr>
                <a:srgbClr val="6399AC"/>
              </a:buClr>
              <a:tabLst>
                <a:tab pos="393065" algn="l"/>
                <a:tab pos="393700" algn="l"/>
              </a:tabLst>
            </a:pPr>
            <a:endParaRPr lang="en-US" sz="2000" dirty="0">
              <a:solidFill>
                <a:schemeClr val="tx2"/>
              </a:solidFill>
              <a:latin typeface="Arial"/>
              <a:cs typeface="Arial"/>
            </a:endParaRPr>
          </a:p>
          <a:p>
            <a:pPr marL="393065" marR="259079" indent="-381000">
              <a:spcBef>
                <a:spcPts val="5"/>
              </a:spcBef>
              <a:buClr>
                <a:schemeClr val="tx1"/>
              </a:buClr>
              <a:buChar char="•"/>
              <a:tabLst>
                <a:tab pos="393065" algn="l"/>
                <a:tab pos="393700" algn="l"/>
              </a:tabLst>
            </a:pPr>
            <a:r>
              <a:rPr lang="en-US" sz="2000" dirty="0">
                <a:latin typeface="Arial"/>
                <a:cs typeface="Arial"/>
              </a:rPr>
              <a:t>Agencies shall conduct additional enforcement focusing on contributory causes of crashes, i.e., speeding, impaired driving, electronic devise use, failure to yield, disobeyed traffic control signal/device, as well as occupant protection restraint violations.</a:t>
            </a:r>
          </a:p>
          <a:p>
            <a:pPr marL="12065" marR="259079">
              <a:spcBef>
                <a:spcPts val="5"/>
              </a:spcBef>
              <a:buClr>
                <a:srgbClr val="6399AC"/>
              </a:buClr>
              <a:tabLst>
                <a:tab pos="393065" algn="l"/>
                <a:tab pos="393700" algn="l"/>
              </a:tabLst>
            </a:pPr>
            <a:endParaRPr lang="en-US" sz="1200" dirty="0">
              <a:solidFill>
                <a:srgbClr val="FF0000"/>
              </a:solidFill>
              <a:latin typeface="Arial"/>
              <a:cs typeface="Arial"/>
            </a:endParaRPr>
          </a:p>
          <a:p>
            <a:pPr marL="401320" algn="ctr">
              <a:spcBef>
                <a:spcPts val="100"/>
              </a:spcBef>
            </a:pPr>
            <a:r>
              <a:rPr lang="en-US" sz="2800" i="1" u="heavy" spc="-20" dirty="0">
                <a:uFill>
                  <a:solidFill>
                    <a:srgbClr val="004E6D"/>
                  </a:solidFill>
                </a:uFill>
                <a:latin typeface="Arial"/>
                <a:cs typeface="Arial"/>
              </a:rPr>
              <a:t>Additional </a:t>
            </a:r>
            <a:r>
              <a:rPr lang="en-US" sz="2800" i="1" u="heavy" dirty="0">
                <a:uFill>
                  <a:solidFill>
                    <a:srgbClr val="004E6D"/>
                  </a:solidFill>
                </a:uFill>
                <a:latin typeface="Arial"/>
                <a:cs typeface="Arial"/>
              </a:rPr>
              <a:t>Enforcement</a:t>
            </a:r>
            <a:r>
              <a:rPr lang="en-US" sz="2800" i="1" u="heavy" spc="-30" dirty="0">
                <a:uFill>
                  <a:solidFill>
                    <a:srgbClr val="004E6D"/>
                  </a:solidFill>
                </a:uFill>
                <a:latin typeface="Arial"/>
                <a:cs typeface="Arial"/>
              </a:rPr>
              <a:t> </a:t>
            </a:r>
            <a:r>
              <a:rPr lang="en-US" sz="2800" i="1" u="heavy" dirty="0">
                <a:uFill>
                  <a:solidFill>
                    <a:srgbClr val="004E6D"/>
                  </a:solidFill>
                </a:uFill>
                <a:latin typeface="Arial"/>
                <a:cs typeface="Arial"/>
              </a:rPr>
              <a:t>Goals</a:t>
            </a:r>
          </a:p>
          <a:p>
            <a:pPr marL="401320" algn="ctr">
              <a:spcBef>
                <a:spcPts val="100"/>
              </a:spcBef>
            </a:pPr>
            <a:endParaRPr lang="en-US" sz="1200" dirty="0">
              <a:latin typeface="Arial"/>
              <a:cs typeface="Arial"/>
            </a:endParaRPr>
          </a:p>
          <a:p>
            <a:pPr marL="393700" indent="-381000">
              <a:spcBef>
                <a:spcPts val="1445"/>
              </a:spcBef>
              <a:buClr>
                <a:schemeClr val="tx1"/>
              </a:buClr>
              <a:buChar char="•"/>
              <a:tabLst>
                <a:tab pos="393065" algn="l"/>
                <a:tab pos="393700" algn="l"/>
              </a:tabLst>
            </a:pPr>
            <a:r>
              <a:rPr lang="en-US" sz="2000" dirty="0">
                <a:latin typeface="Arial"/>
                <a:cs typeface="Arial"/>
              </a:rPr>
              <a:t>A</a:t>
            </a:r>
            <a:r>
              <a:rPr lang="en-US" sz="2000" spc="-114" dirty="0">
                <a:latin typeface="Arial"/>
                <a:cs typeface="Arial"/>
              </a:rPr>
              <a:t> </a:t>
            </a:r>
            <a:r>
              <a:rPr lang="en-US" sz="2000" dirty="0">
                <a:latin typeface="Arial"/>
                <a:cs typeface="Arial"/>
              </a:rPr>
              <a:t>minimum</a:t>
            </a:r>
            <a:r>
              <a:rPr lang="en-US" sz="2000" spc="-5" dirty="0">
                <a:latin typeface="Arial"/>
                <a:cs typeface="Arial"/>
              </a:rPr>
              <a:t> </a:t>
            </a:r>
            <a:r>
              <a:rPr lang="en-US" sz="2000" dirty="0">
                <a:latin typeface="Arial"/>
                <a:cs typeface="Arial"/>
              </a:rPr>
              <a:t>of</a:t>
            </a:r>
            <a:r>
              <a:rPr lang="en-US" sz="2000" spc="-15" dirty="0">
                <a:latin typeface="Arial"/>
                <a:cs typeface="Arial"/>
              </a:rPr>
              <a:t> </a:t>
            </a:r>
            <a:r>
              <a:rPr lang="en-US" sz="2000" spc="-5" dirty="0">
                <a:latin typeface="Arial"/>
                <a:cs typeface="Arial"/>
              </a:rPr>
              <a:t>two (2)</a:t>
            </a:r>
            <a:r>
              <a:rPr lang="en-US" sz="2000" spc="-10" dirty="0">
                <a:latin typeface="Arial"/>
                <a:cs typeface="Arial"/>
              </a:rPr>
              <a:t> traffic</a:t>
            </a:r>
            <a:r>
              <a:rPr lang="en-US" sz="2000" spc="-5" dirty="0">
                <a:latin typeface="Arial"/>
                <a:cs typeface="Arial"/>
              </a:rPr>
              <a:t> stops every </a:t>
            </a:r>
            <a:r>
              <a:rPr lang="en-US" sz="2000" dirty="0">
                <a:latin typeface="Arial"/>
                <a:cs typeface="Arial"/>
              </a:rPr>
              <a:t>60</a:t>
            </a:r>
            <a:r>
              <a:rPr lang="en-US" sz="2000" spc="-10" dirty="0">
                <a:latin typeface="Arial"/>
                <a:cs typeface="Arial"/>
              </a:rPr>
              <a:t> </a:t>
            </a:r>
            <a:r>
              <a:rPr lang="en-US" sz="2000" spc="-5" dirty="0">
                <a:latin typeface="Arial"/>
                <a:cs typeface="Arial"/>
              </a:rPr>
              <a:t>minutes </a:t>
            </a:r>
            <a:r>
              <a:rPr lang="en-US" sz="2000" dirty="0">
                <a:latin typeface="Arial"/>
                <a:cs typeface="Arial"/>
              </a:rPr>
              <a:t>of</a:t>
            </a:r>
            <a:r>
              <a:rPr lang="en-US" sz="2000" spc="-15" dirty="0">
                <a:latin typeface="Arial"/>
                <a:cs typeface="Arial"/>
              </a:rPr>
              <a:t> </a:t>
            </a:r>
            <a:r>
              <a:rPr lang="en-US" sz="2000" spc="-5" dirty="0">
                <a:latin typeface="Arial"/>
                <a:cs typeface="Arial"/>
              </a:rPr>
              <a:t>patrol.</a:t>
            </a:r>
          </a:p>
          <a:p>
            <a:pPr marL="393700" indent="-381000">
              <a:spcBef>
                <a:spcPts val="1445"/>
              </a:spcBef>
              <a:buClr>
                <a:schemeClr val="tx1"/>
              </a:buClr>
              <a:buFontTx/>
              <a:buChar char="•"/>
              <a:tabLst>
                <a:tab pos="393065" algn="l"/>
                <a:tab pos="393700" algn="l"/>
              </a:tabLst>
            </a:pPr>
            <a:r>
              <a:rPr lang="en-US" sz="2000" dirty="0">
                <a:latin typeface="Arial"/>
                <a:cs typeface="Arial"/>
              </a:rPr>
              <a:t>A</a:t>
            </a:r>
            <a:r>
              <a:rPr lang="en-US" sz="2000" spc="-114" dirty="0">
                <a:latin typeface="Arial"/>
                <a:cs typeface="Arial"/>
              </a:rPr>
              <a:t> </a:t>
            </a:r>
            <a:r>
              <a:rPr lang="en-US" sz="2000" dirty="0">
                <a:latin typeface="Arial"/>
                <a:cs typeface="Arial"/>
              </a:rPr>
              <a:t>minimum</a:t>
            </a:r>
            <a:r>
              <a:rPr lang="en-US" sz="2000" spc="-5" dirty="0">
                <a:latin typeface="Arial"/>
                <a:cs typeface="Arial"/>
              </a:rPr>
              <a:t> </a:t>
            </a:r>
            <a:r>
              <a:rPr lang="en-US" sz="2000" dirty="0">
                <a:latin typeface="Arial"/>
                <a:cs typeface="Arial"/>
              </a:rPr>
              <a:t>of</a:t>
            </a:r>
            <a:r>
              <a:rPr lang="en-US" sz="2000" spc="-15" dirty="0">
                <a:latin typeface="Arial"/>
                <a:cs typeface="Arial"/>
              </a:rPr>
              <a:t> </a:t>
            </a:r>
            <a:r>
              <a:rPr lang="en-US" sz="2000" spc="-5" dirty="0">
                <a:latin typeface="Arial"/>
                <a:cs typeface="Arial"/>
              </a:rPr>
              <a:t>one (1)</a:t>
            </a:r>
            <a:r>
              <a:rPr lang="en-US" sz="2000" spc="-10" dirty="0">
                <a:latin typeface="Arial"/>
                <a:cs typeface="Arial"/>
              </a:rPr>
              <a:t> traffic</a:t>
            </a:r>
            <a:r>
              <a:rPr lang="en-US" sz="2000" spc="-5" dirty="0">
                <a:latin typeface="Arial"/>
                <a:cs typeface="Arial"/>
              </a:rPr>
              <a:t> citations</a:t>
            </a:r>
            <a:r>
              <a:rPr lang="en-US" sz="2000" spc="-10" dirty="0">
                <a:latin typeface="Arial"/>
                <a:cs typeface="Arial"/>
              </a:rPr>
              <a:t> </a:t>
            </a:r>
            <a:r>
              <a:rPr lang="en-US" sz="2000" spc="-5" dirty="0">
                <a:latin typeface="Arial"/>
                <a:cs typeface="Arial"/>
              </a:rPr>
              <a:t>for every </a:t>
            </a:r>
            <a:r>
              <a:rPr lang="en-US" sz="2000" dirty="0">
                <a:latin typeface="Arial"/>
                <a:cs typeface="Arial"/>
              </a:rPr>
              <a:t>60</a:t>
            </a:r>
            <a:r>
              <a:rPr lang="en-US" sz="2000" spc="-10" dirty="0">
                <a:latin typeface="Arial"/>
                <a:cs typeface="Arial"/>
              </a:rPr>
              <a:t> </a:t>
            </a:r>
            <a:r>
              <a:rPr lang="en-US" sz="2000" spc="-5" dirty="0">
                <a:latin typeface="Arial"/>
                <a:cs typeface="Arial"/>
              </a:rPr>
              <a:t>minutes </a:t>
            </a:r>
            <a:r>
              <a:rPr lang="en-US" sz="2000" dirty="0">
                <a:latin typeface="Arial"/>
                <a:cs typeface="Arial"/>
              </a:rPr>
              <a:t>of</a:t>
            </a:r>
            <a:r>
              <a:rPr lang="en-US" sz="2000" spc="-15" dirty="0">
                <a:latin typeface="Arial"/>
                <a:cs typeface="Arial"/>
              </a:rPr>
              <a:t> </a:t>
            </a:r>
            <a:r>
              <a:rPr lang="en-US" sz="2000" spc="-5" dirty="0">
                <a:latin typeface="Arial"/>
                <a:cs typeface="Arial"/>
              </a:rPr>
              <a:t>patrol</a:t>
            </a:r>
          </a:p>
          <a:p>
            <a:pPr marL="393065" marR="259079" indent="-381000">
              <a:spcBef>
                <a:spcPts val="5"/>
              </a:spcBef>
              <a:buClr>
                <a:srgbClr val="6399AC"/>
              </a:buClr>
              <a:buChar char="•"/>
              <a:tabLst>
                <a:tab pos="393065" algn="l"/>
                <a:tab pos="393700" algn="l"/>
              </a:tabLst>
            </a:pPr>
            <a:endParaRPr lang="en-US" sz="2000" dirty="0">
              <a:solidFill>
                <a:srgbClr val="FF0000"/>
              </a:solidFill>
              <a:latin typeface="Arial"/>
              <a:cs typeface="Arial"/>
            </a:endParaRPr>
          </a:p>
          <a:p>
            <a:pPr marL="12065" marR="259079">
              <a:spcBef>
                <a:spcPts val="5"/>
              </a:spcBef>
              <a:buClr>
                <a:srgbClr val="6399AC"/>
              </a:buClr>
              <a:tabLst>
                <a:tab pos="393065" algn="l"/>
                <a:tab pos="393700" algn="l"/>
              </a:tabLst>
            </a:pPr>
            <a:endParaRPr lang="en-US" sz="2000" spc="-40" dirty="0">
              <a:solidFill>
                <a:srgbClr val="004E6D"/>
              </a:solidFill>
              <a:latin typeface="Arial"/>
              <a:cs typeface="Arial"/>
            </a:endParaRPr>
          </a:p>
          <a:p>
            <a:pPr marL="12065" marR="259079">
              <a:spcBef>
                <a:spcPts val="5"/>
              </a:spcBef>
              <a:buClr>
                <a:srgbClr val="6399AC"/>
              </a:buClr>
              <a:tabLst>
                <a:tab pos="393065" algn="l"/>
                <a:tab pos="393700" algn="l"/>
              </a:tabLst>
            </a:pPr>
            <a:endParaRPr sz="2000" dirty="0">
              <a:latin typeface="Arial"/>
              <a:cs typeface="Arial"/>
            </a:endParaRPr>
          </a:p>
        </p:txBody>
      </p:sp>
    </p:spTree>
    <p:extLst>
      <p:ext uri="{BB962C8B-B14F-4D97-AF65-F5344CB8AC3E}">
        <p14:creationId xmlns:p14="http://schemas.microsoft.com/office/powerpoint/2010/main" val="3514651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268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9" name="object 9"/>
          <p:cNvSpPr txBox="1"/>
          <p:nvPr/>
        </p:nvSpPr>
        <p:spPr>
          <a:xfrm>
            <a:off x="2103437" y="1869671"/>
            <a:ext cx="7985125" cy="3877985"/>
          </a:xfrm>
          <a:prstGeom prst="rect">
            <a:avLst/>
          </a:prstGeom>
        </p:spPr>
        <p:txBody>
          <a:bodyPr vert="horz" wrap="square" lIns="0" tIns="12700" rIns="0" bIns="0" rtlCol="0">
            <a:spAutoFit/>
          </a:bodyPr>
          <a:lstStyle/>
          <a:p>
            <a:pPr marR="349885" algn="ctr">
              <a:spcBef>
                <a:spcPts val="100"/>
              </a:spcBef>
            </a:pPr>
            <a:r>
              <a:rPr sz="2800" i="1" u="heavy" dirty="0">
                <a:uFill>
                  <a:solidFill>
                    <a:srgbClr val="004E6D"/>
                  </a:solidFill>
                </a:uFill>
                <a:latin typeface="Arial"/>
                <a:cs typeface="Arial"/>
              </a:rPr>
              <a:t>LEL</a:t>
            </a:r>
            <a:r>
              <a:rPr sz="2800" i="1" u="heavy" spc="-65" dirty="0">
                <a:uFill>
                  <a:solidFill>
                    <a:srgbClr val="004E6D"/>
                  </a:solidFill>
                </a:uFill>
                <a:latin typeface="Arial"/>
                <a:cs typeface="Arial"/>
              </a:rPr>
              <a:t> </a:t>
            </a:r>
            <a:r>
              <a:rPr sz="2800" i="1" u="heavy" spc="-5" dirty="0">
                <a:uFill>
                  <a:solidFill>
                    <a:srgbClr val="004E6D"/>
                  </a:solidFill>
                </a:uFill>
                <a:latin typeface="Arial"/>
                <a:cs typeface="Arial"/>
              </a:rPr>
              <a:t>Site</a:t>
            </a:r>
            <a:r>
              <a:rPr sz="2800" i="1" u="heavy" spc="-15" dirty="0">
                <a:uFill>
                  <a:solidFill>
                    <a:srgbClr val="004E6D"/>
                  </a:solidFill>
                </a:uFill>
                <a:latin typeface="Arial"/>
                <a:cs typeface="Arial"/>
              </a:rPr>
              <a:t> Visit</a:t>
            </a:r>
            <a:r>
              <a:rPr sz="2800" i="1" u="heavy" spc="-20" dirty="0">
                <a:uFill>
                  <a:solidFill>
                    <a:srgbClr val="004E6D"/>
                  </a:solidFill>
                </a:uFill>
                <a:latin typeface="Arial"/>
                <a:cs typeface="Arial"/>
              </a:rPr>
              <a:t> </a:t>
            </a:r>
            <a:r>
              <a:rPr sz="2800" i="1" u="heavy" dirty="0">
                <a:uFill>
                  <a:solidFill>
                    <a:srgbClr val="004E6D"/>
                  </a:solidFill>
                </a:uFill>
                <a:latin typeface="Arial"/>
                <a:cs typeface="Arial"/>
              </a:rPr>
              <a:t>Meetings</a:t>
            </a:r>
            <a:endParaRPr sz="2800" dirty="0">
              <a:latin typeface="Arial"/>
              <a:cs typeface="Arial"/>
            </a:endParaRPr>
          </a:p>
          <a:p>
            <a:pPr marL="393700" indent="-381000">
              <a:spcBef>
                <a:spcPts val="2265"/>
              </a:spcBef>
              <a:buClr>
                <a:schemeClr val="tx1"/>
              </a:buClr>
              <a:buChar char="•"/>
              <a:tabLst>
                <a:tab pos="393065" algn="l"/>
                <a:tab pos="393700" algn="l"/>
              </a:tabLst>
            </a:pPr>
            <a:r>
              <a:rPr sz="2000" dirty="0">
                <a:latin typeface="Arial"/>
                <a:cs typeface="Arial"/>
              </a:rPr>
              <a:t>Minimum</a:t>
            </a:r>
            <a:r>
              <a:rPr sz="2000" spc="-15" dirty="0">
                <a:latin typeface="Arial"/>
                <a:cs typeface="Arial"/>
              </a:rPr>
              <a:t> </a:t>
            </a:r>
            <a:r>
              <a:rPr sz="2000" dirty="0">
                <a:latin typeface="Arial"/>
                <a:cs typeface="Arial"/>
              </a:rPr>
              <a:t>of</a:t>
            </a:r>
            <a:r>
              <a:rPr sz="2000" spc="-15" dirty="0">
                <a:latin typeface="Arial"/>
                <a:cs typeface="Arial"/>
              </a:rPr>
              <a:t> </a:t>
            </a:r>
            <a:r>
              <a:rPr sz="2000" spc="-5" dirty="0">
                <a:latin typeface="Arial"/>
                <a:cs typeface="Arial"/>
              </a:rPr>
              <a:t>four</a:t>
            </a:r>
            <a:r>
              <a:rPr sz="2000" spc="-15" dirty="0">
                <a:latin typeface="Arial"/>
                <a:cs typeface="Arial"/>
              </a:rPr>
              <a:t> </a:t>
            </a:r>
            <a:r>
              <a:rPr sz="2000" spc="-5" dirty="0">
                <a:latin typeface="Arial"/>
                <a:cs typeface="Arial"/>
              </a:rPr>
              <a:t>(4)</a:t>
            </a:r>
            <a:r>
              <a:rPr sz="2000" spc="-10" dirty="0">
                <a:latin typeface="Arial"/>
                <a:cs typeface="Arial"/>
              </a:rPr>
              <a:t> </a:t>
            </a:r>
            <a:r>
              <a:rPr sz="2000" spc="-5" dirty="0">
                <a:latin typeface="Arial"/>
                <a:cs typeface="Arial"/>
              </a:rPr>
              <a:t>meetings</a:t>
            </a:r>
            <a:r>
              <a:rPr sz="2000" spc="-15" dirty="0">
                <a:latin typeface="Arial"/>
                <a:cs typeface="Arial"/>
              </a:rPr>
              <a:t> </a:t>
            </a:r>
            <a:r>
              <a:rPr sz="2000" dirty="0">
                <a:latin typeface="Arial"/>
                <a:cs typeface="Arial"/>
              </a:rPr>
              <a:t>per</a:t>
            </a:r>
            <a:r>
              <a:rPr sz="2000" spc="-10" dirty="0">
                <a:latin typeface="Arial"/>
                <a:cs typeface="Arial"/>
              </a:rPr>
              <a:t> </a:t>
            </a:r>
            <a:r>
              <a:rPr sz="2000" spc="-5" dirty="0">
                <a:latin typeface="Arial"/>
                <a:cs typeface="Arial"/>
              </a:rPr>
              <a:t>grant</a:t>
            </a:r>
            <a:r>
              <a:rPr sz="2000" spc="-20" dirty="0">
                <a:latin typeface="Arial"/>
                <a:cs typeface="Arial"/>
              </a:rPr>
              <a:t> </a:t>
            </a:r>
            <a:r>
              <a:rPr sz="2000" spc="-25" dirty="0">
                <a:latin typeface="Arial"/>
                <a:cs typeface="Arial"/>
              </a:rPr>
              <a:t>year.</a:t>
            </a:r>
            <a:endParaRPr sz="2000" dirty="0">
              <a:latin typeface="Arial"/>
              <a:cs typeface="Arial"/>
            </a:endParaRPr>
          </a:p>
          <a:p>
            <a:pPr marL="431800"/>
            <a:r>
              <a:rPr sz="2000" spc="-5" dirty="0">
                <a:latin typeface="Arial"/>
                <a:cs typeface="Arial"/>
              </a:rPr>
              <a:t>(Three</a:t>
            </a:r>
            <a:r>
              <a:rPr sz="2000" spc="-15" dirty="0">
                <a:latin typeface="Arial"/>
                <a:cs typeface="Arial"/>
              </a:rPr>
              <a:t> </a:t>
            </a:r>
            <a:r>
              <a:rPr sz="2000" spc="-5" dirty="0">
                <a:latin typeface="Arial"/>
                <a:cs typeface="Arial"/>
              </a:rPr>
              <a:t>(3)</a:t>
            </a:r>
            <a:r>
              <a:rPr sz="2000" spc="-10" dirty="0">
                <a:latin typeface="Arial"/>
                <a:cs typeface="Arial"/>
              </a:rPr>
              <a:t> </a:t>
            </a:r>
            <a:r>
              <a:rPr sz="2000" dirty="0">
                <a:latin typeface="Arial"/>
                <a:cs typeface="Arial"/>
              </a:rPr>
              <a:t>in</a:t>
            </a:r>
            <a:r>
              <a:rPr sz="2000" spc="-15" dirty="0">
                <a:latin typeface="Arial"/>
                <a:cs typeface="Arial"/>
              </a:rPr>
              <a:t> </a:t>
            </a:r>
            <a:r>
              <a:rPr sz="2000" spc="-5" dirty="0">
                <a:latin typeface="Arial"/>
                <a:cs typeface="Arial"/>
              </a:rPr>
              <a:t>person</a:t>
            </a:r>
            <a:r>
              <a:rPr sz="2000" spc="-10" dirty="0">
                <a:latin typeface="Arial"/>
                <a:cs typeface="Arial"/>
              </a:rPr>
              <a:t> </a:t>
            </a:r>
            <a:r>
              <a:rPr sz="2000" dirty="0">
                <a:latin typeface="Arial"/>
                <a:cs typeface="Arial"/>
              </a:rPr>
              <a:t>and</a:t>
            </a:r>
            <a:r>
              <a:rPr sz="2000" spc="-10" dirty="0">
                <a:latin typeface="Arial"/>
                <a:cs typeface="Arial"/>
              </a:rPr>
              <a:t> </a:t>
            </a:r>
            <a:r>
              <a:rPr sz="2000" dirty="0">
                <a:latin typeface="Arial"/>
                <a:cs typeface="Arial"/>
              </a:rPr>
              <a:t>one</a:t>
            </a:r>
            <a:r>
              <a:rPr sz="2000" spc="-15" dirty="0">
                <a:latin typeface="Arial"/>
                <a:cs typeface="Arial"/>
              </a:rPr>
              <a:t> </a:t>
            </a:r>
            <a:r>
              <a:rPr sz="2000" spc="-5" dirty="0">
                <a:latin typeface="Arial"/>
                <a:cs typeface="Arial"/>
              </a:rPr>
              <a:t>(1)</a:t>
            </a:r>
            <a:r>
              <a:rPr sz="2000" spc="-10" dirty="0">
                <a:latin typeface="Arial"/>
                <a:cs typeface="Arial"/>
              </a:rPr>
              <a:t> </a:t>
            </a:r>
            <a:r>
              <a:rPr sz="2000" dirty="0">
                <a:latin typeface="Arial"/>
                <a:cs typeface="Arial"/>
              </a:rPr>
              <a:t>phone</a:t>
            </a:r>
            <a:r>
              <a:rPr sz="2000" spc="-10" dirty="0">
                <a:latin typeface="Arial"/>
                <a:cs typeface="Arial"/>
              </a:rPr>
              <a:t> </a:t>
            </a:r>
            <a:r>
              <a:rPr sz="2000" dirty="0">
                <a:latin typeface="Arial"/>
                <a:cs typeface="Arial"/>
              </a:rPr>
              <a:t>or</a:t>
            </a:r>
            <a:r>
              <a:rPr sz="2000" spc="-15" dirty="0">
                <a:latin typeface="Arial"/>
                <a:cs typeface="Arial"/>
              </a:rPr>
              <a:t> </a:t>
            </a:r>
            <a:r>
              <a:rPr lang="en-US" sz="2000" spc="-15" dirty="0">
                <a:latin typeface="Arial"/>
                <a:cs typeface="Arial"/>
              </a:rPr>
              <a:t>Virtual</a:t>
            </a:r>
            <a:r>
              <a:rPr sz="2000" spc="-10" dirty="0">
                <a:latin typeface="Arial"/>
                <a:cs typeface="Arial"/>
              </a:rPr>
              <a:t> </a:t>
            </a:r>
            <a:r>
              <a:rPr sz="2000" dirty="0">
                <a:latin typeface="Arial"/>
                <a:cs typeface="Arial"/>
              </a:rPr>
              <a:t>call.</a:t>
            </a:r>
          </a:p>
          <a:p>
            <a:pPr>
              <a:spcBef>
                <a:spcPts val="40"/>
              </a:spcBef>
            </a:pPr>
            <a:endParaRPr sz="2050" dirty="0">
              <a:latin typeface="Arial"/>
              <a:cs typeface="Arial"/>
            </a:endParaRPr>
          </a:p>
          <a:p>
            <a:pPr marL="393700" indent="-381000">
              <a:buClr>
                <a:schemeClr val="tx1"/>
              </a:buClr>
              <a:buChar char="•"/>
              <a:tabLst>
                <a:tab pos="393065" algn="l"/>
                <a:tab pos="393700" algn="l"/>
              </a:tabLst>
            </a:pPr>
            <a:r>
              <a:rPr sz="2000" dirty="0">
                <a:latin typeface="Arial"/>
                <a:cs typeface="Arial"/>
              </a:rPr>
              <a:t>Additional</a:t>
            </a:r>
            <a:r>
              <a:rPr sz="2000" spc="-10" dirty="0">
                <a:latin typeface="Arial"/>
                <a:cs typeface="Arial"/>
              </a:rPr>
              <a:t> </a:t>
            </a:r>
            <a:r>
              <a:rPr sz="2000" spc="-5" dirty="0">
                <a:latin typeface="Arial"/>
                <a:cs typeface="Arial"/>
              </a:rPr>
              <a:t>meetings</a:t>
            </a:r>
            <a:r>
              <a:rPr sz="2000" spc="-20" dirty="0">
                <a:latin typeface="Arial"/>
                <a:cs typeface="Arial"/>
              </a:rPr>
              <a:t> </a:t>
            </a:r>
            <a:r>
              <a:rPr sz="2000" dirty="0">
                <a:latin typeface="Arial"/>
                <a:cs typeface="Arial"/>
              </a:rPr>
              <a:t>can</a:t>
            </a:r>
            <a:r>
              <a:rPr sz="2000" spc="-20" dirty="0">
                <a:latin typeface="Arial"/>
                <a:cs typeface="Arial"/>
              </a:rPr>
              <a:t> </a:t>
            </a:r>
            <a:r>
              <a:rPr sz="2000" dirty="0">
                <a:latin typeface="Arial"/>
                <a:cs typeface="Arial"/>
              </a:rPr>
              <a:t>be</a:t>
            </a:r>
            <a:r>
              <a:rPr sz="2000" spc="-20" dirty="0">
                <a:latin typeface="Arial"/>
                <a:cs typeface="Arial"/>
              </a:rPr>
              <a:t> </a:t>
            </a:r>
            <a:r>
              <a:rPr sz="2000" dirty="0">
                <a:latin typeface="Arial"/>
                <a:cs typeface="Arial"/>
              </a:rPr>
              <a:t>scheduled</a:t>
            </a:r>
            <a:r>
              <a:rPr sz="2000" spc="-20" dirty="0">
                <a:latin typeface="Arial"/>
                <a:cs typeface="Arial"/>
              </a:rPr>
              <a:t> </a:t>
            </a:r>
            <a:r>
              <a:rPr sz="2000" dirty="0">
                <a:latin typeface="Arial"/>
                <a:cs typeface="Arial"/>
              </a:rPr>
              <a:t>as</a:t>
            </a:r>
            <a:r>
              <a:rPr sz="2000" spc="-15" dirty="0">
                <a:latin typeface="Arial"/>
                <a:cs typeface="Arial"/>
              </a:rPr>
              <a:t> </a:t>
            </a:r>
            <a:r>
              <a:rPr sz="2000" dirty="0">
                <a:latin typeface="Arial"/>
                <a:cs typeface="Arial"/>
              </a:rPr>
              <a:t>needed.</a:t>
            </a:r>
          </a:p>
          <a:p>
            <a:pPr>
              <a:spcBef>
                <a:spcPts val="40"/>
              </a:spcBef>
              <a:buClr>
                <a:srgbClr val="6399AC"/>
              </a:buClr>
              <a:buFont typeface="Arial"/>
              <a:buChar char="•"/>
            </a:pPr>
            <a:endParaRPr sz="2050" dirty="0">
              <a:latin typeface="Arial"/>
              <a:cs typeface="Arial"/>
            </a:endParaRPr>
          </a:p>
          <a:p>
            <a:pPr marL="393700" indent="-381000">
              <a:spcBef>
                <a:spcPts val="5"/>
              </a:spcBef>
              <a:buClr>
                <a:schemeClr val="tx1"/>
              </a:buClr>
              <a:buChar char="•"/>
              <a:tabLst>
                <a:tab pos="393065" algn="l"/>
                <a:tab pos="393700" algn="l"/>
              </a:tabLst>
            </a:pPr>
            <a:r>
              <a:rPr sz="2000" spc="-5" dirty="0">
                <a:latin typeface="Arial"/>
                <a:cs typeface="Arial"/>
              </a:rPr>
              <a:t>Initial</a:t>
            </a:r>
            <a:r>
              <a:rPr sz="2000" dirty="0">
                <a:latin typeface="Arial"/>
                <a:cs typeface="Arial"/>
              </a:rPr>
              <a:t> </a:t>
            </a:r>
            <a:r>
              <a:rPr sz="2000" spc="-5" dirty="0">
                <a:latin typeface="Arial"/>
                <a:cs typeface="Arial"/>
              </a:rPr>
              <a:t>meeting</a:t>
            </a:r>
            <a:r>
              <a:rPr sz="2000" spc="-10" dirty="0">
                <a:latin typeface="Arial"/>
                <a:cs typeface="Arial"/>
              </a:rPr>
              <a:t> </a:t>
            </a:r>
            <a:r>
              <a:rPr sz="2000" spc="-5" dirty="0">
                <a:latin typeface="Arial"/>
                <a:cs typeface="Arial"/>
              </a:rPr>
              <a:t>October/November</a:t>
            </a:r>
            <a:r>
              <a:rPr sz="2000" spc="-10" dirty="0">
                <a:latin typeface="Arial"/>
                <a:cs typeface="Arial"/>
              </a:rPr>
              <a:t> </a:t>
            </a:r>
            <a:r>
              <a:rPr lang="en-US" sz="2000" spc="-10" dirty="0">
                <a:latin typeface="Arial"/>
                <a:cs typeface="Arial"/>
              </a:rPr>
              <a:t>for the BSPE26 </a:t>
            </a:r>
            <a:r>
              <a:rPr sz="2000" dirty="0">
                <a:latin typeface="Arial"/>
                <a:cs typeface="Arial"/>
              </a:rPr>
              <a:t>Checklist.</a:t>
            </a:r>
            <a:endParaRPr lang="en-US" sz="2000" dirty="0">
              <a:latin typeface="Arial"/>
              <a:cs typeface="Arial"/>
            </a:endParaRPr>
          </a:p>
          <a:p>
            <a:pPr marL="12700">
              <a:spcBef>
                <a:spcPts val="5"/>
              </a:spcBef>
              <a:buClr>
                <a:srgbClr val="6399AC"/>
              </a:buClr>
              <a:tabLst>
                <a:tab pos="393065" algn="l"/>
                <a:tab pos="393700" algn="l"/>
              </a:tabLst>
            </a:pPr>
            <a:endParaRPr lang="en-US" sz="2000" dirty="0">
              <a:latin typeface="Arial"/>
              <a:cs typeface="Arial"/>
            </a:endParaRPr>
          </a:p>
          <a:p>
            <a:pPr marR="349885" algn="ctr">
              <a:spcBef>
                <a:spcPts val="100"/>
              </a:spcBef>
            </a:pPr>
            <a:r>
              <a:rPr lang="en-US" sz="2800" i="1" u="heavy" dirty="0">
                <a:uFill>
                  <a:solidFill>
                    <a:srgbClr val="004E6D"/>
                  </a:solidFill>
                </a:uFill>
                <a:latin typeface="Arial"/>
                <a:cs typeface="Arial"/>
              </a:rPr>
              <a:t>LEL Goal</a:t>
            </a:r>
            <a:r>
              <a:rPr lang="en-US" sz="2800" i="1" u="heavy" spc="-25" dirty="0">
                <a:uFill>
                  <a:solidFill>
                    <a:srgbClr val="004E6D"/>
                  </a:solidFill>
                </a:uFill>
                <a:latin typeface="Arial"/>
                <a:cs typeface="Arial"/>
              </a:rPr>
              <a:t> </a:t>
            </a:r>
            <a:r>
              <a:rPr lang="en-US" sz="2800" i="1" u="heavy" dirty="0">
                <a:uFill>
                  <a:solidFill>
                    <a:srgbClr val="004E6D"/>
                  </a:solidFill>
                </a:uFill>
                <a:latin typeface="Arial"/>
                <a:cs typeface="Arial"/>
              </a:rPr>
              <a:t>and</a:t>
            </a:r>
            <a:r>
              <a:rPr lang="en-US" sz="2800" i="1" u="heavy" spc="-25" dirty="0">
                <a:uFill>
                  <a:solidFill>
                    <a:srgbClr val="004E6D"/>
                  </a:solidFill>
                </a:uFill>
                <a:latin typeface="Arial"/>
                <a:cs typeface="Arial"/>
              </a:rPr>
              <a:t> </a:t>
            </a:r>
            <a:r>
              <a:rPr lang="en-US" sz="2800" i="1" u="heavy" dirty="0">
                <a:uFill>
                  <a:solidFill>
                    <a:srgbClr val="004E6D"/>
                  </a:solidFill>
                </a:uFill>
                <a:latin typeface="Arial"/>
                <a:cs typeface="Arial"/>
              </a:rPr>
              <a:t>Objective Reviews</a:t>
            </a:r>
            <a:endParaRPr lang="en-US" sz="2800" dirty="0">
              <a:latin typeface="Arial"/>
              <a:cs typeface="Arial"/>
            </a:endParaRPr>
          </a:p>
          <a:p>
            <a:pPr marL="396875" indent="-381635">
              <a:spcBef>
                <a:spcPts val="1660"/>
              </a:spcBef>
              <a:buClr>
                <a:schemeClr val="tx1"/>
              </a:buClr>
              <a:buChar char="•"/>
              <a:tabLst>
                <a:tab pos="396875" algn="l"/>
                <a:tab pos="397510" algn="l"/>
              </a:tabLst>
            </a:pPr>
            <a:r>
              <a:rPr lang="en-US" sz="2000" spc="-5" dirty="0">
                <a:latin typeface="Arial"/>
                <a:cs typeface="Arial"/>
              </a:rPr>
              <a:t>Grant</a:t>
            </a:r>
            <a:r>
              <a:rPr lang="en-US" sz="2000" spc="-25" dirty="0">
                <a:latin typeface="Arial"/>
                <a:cs typeface="Arial"/>
              </a:rPr>
              <a:t> </a:t>
            </a:r>
            <a:r>
              <a:rPr lang="en-US" sz="2000" dirty="0">
                <a:latin typeface="Arial"/>
                <a:cs typeface="Arial"/>
              </a:rPr>
              <a:t>goals</a:t>
            </a:r>
            <a:r>
              <a:rPr lang="en-US" sz="2000" spc="-15" dirty="0">
                <a:latin typeface="Arial"/>
                <a:cs typeface="Arial"/>
              </a:rPr>
              <a:t> </a:t>
            </a:r>
            <a:r>
              <a:rPr lang="en-US" sz="2000" dirty="0">
                <a:latin typeface="Arial"/>
                <a:cs typeface="Arial"/>
              </a:rPr>
              <a:t>and</a:t>
            </a:r>
            <a:r>
              <a:rPr lang="en-US" sz="2000" spc="-15" dirty="0">
                <a:latin typeface="Arial"/>
                <a:cs typeface="Arial"/>
              </a:rPr>
              <a:t> </a:t>
            </a:r>
            <a:r>
              <a:rPr lang="en-US" sz="2000" dirty="0">
                <a:latin typeface="Arial"/>
                <a:cs typeface="Arial"/>
              </a:rPr>
              <a:t>objectives</a:t>
            </a:r>
            <a:r>
              <a:rPr lang="en-US" sz="2000" spc="-20" dirty="0">
                <a:latin typeface="Arial"/>
                <a:cs typeface="Arial"/>
              </a:rPr>
              <a:t> </a:t>
            </a:r>
            <a:r>
              <a:rPr lang="en-US" sz="2000" dirty="0">
                <a:latin typeface="Arial"/>
                <a:cs typeface="Arial"/>
              </a:rPr>
              <a:t>reviewed</a:t>
            </a:r>
            <a:r>
              <a:rPr lang="en-US" sz="2000" spc="-15" dirty="0">
                <a:latin typeface="Arial"/>
                <a:cs typeface="Arial"/>
              </a:rPr>
              <a:t> </a:t>
            </a:r>
            <a:r>
              <a:rPr lang="en-US" sz="2000" dirty="0">
                <a:latin typeface="Arial"/>
                <a:cs typeface="Arial"/>
              </a:rPr>
              <a:t>by</a:t>
            </a:r>
            <a:r>
              <a:rPr lang="en-US" sz="2000" spc="-15" dirty="0">
                <a:latin typeface="Arial"/>
                <a:cs typeface="Arial"/>
              </a:rPr>
              <a:t> </a:t>
            </a:r>
            <a:r>
              <a:rPr lang="en-US" sz="2000" dirty="0">
                <a:latin typeface="Arial"/>
                <a:cs typeface="Arial"/>
              </a:rPr>
              <a:t>campaign</a:t>
            </a:r>
            <a:r>
              <a:rPr lang="en-US" sz="2000" spc="-15" dirty="0">
                <a:latin typeface="Arial"/>
                <a:cs typeface="Arial"/>
              </a:rPr>
              <a:t> </a:t>
            </a:r>
            <a:r>
              <a:rPr lang="en-US" sz="2000" dirty="0">
                <a:latin typeface="Arial"/>
                <a:cs typeface="Arial"/>
              </a:rPr>
              <a:t>and</a:t>
            </a:r>
            <a:r>
              <a:rPr lang="en-US" sz="2000" spc="-20" dirty="0">
                <a:latin typeface="Arial"/>
                <a:cs typeface="Arial"/>
              </a:rPr>
              <a:t> </a:t>
            </a:r>
            <a:r>
              <a:rPr lang="en-US" sz="2000" dirty="0">
                <a:latin typeface="Arial"/>
                <a:cs typeface="Arial"/>
              </a:rPr>
              <a:t>year</a:t>
            </a:r>
            <a:r>
              <a:rPr lang="en-US" sz="2000" spc="-15" dirty="0">
                <a:latin typeface="Arial"/>
                <a:cs typeface="Arial"/>
              </a:rPr>
              <a:t> </a:t>
            </a:r>
            <a:r>
              <a:rPr lang="en-US" sz="2000" spc="-5" dirty="0">
                <a:latin typeface="Arial"/>
                <a:cs typeface="Arial"/>
              </a:rPr>
              <a:t>to</a:t>
            </a:r>
            <a:r>
              <a:rPr lang="en-US" sz="2000" spc="-15" dirty="0">
                <a:latin typeface="Arial"/>
                <a:cs typeface="Arial"/>
              </a:rPr>
              <a:t> </a:t>
            </a:r>
            <a:r>
              <a:rPr lang="en-US" sz="2000" spc="-5" dirty="0">
                <a:latin typeface="Arial"/>
                <a:cs typeface="Arial"/>
              </a:rPr>
              <a:t>date.</a:t>
            </a:r>
            <a:endParaRPr sz="20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3315"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35"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5" dirty="0">
                <a:solidFill>
                  <a:schemeClr val="bg1"/>
                </a:solidFill>
                <a:latin typeface="Calibri"/>
                <a:cs typeface="Calibri"/>
              </a:rPr>
              <a:t> </a:t>
            </a:r>
            <a:r>
              <a:rPr sz="3600" spc="150" dirty="0">
                <a:solidFill>
                  <a:schemeClr val="bg1"/>
                </a:solidFill>
                <a:latin typeface="Calibri"/>
                <a:cs typeface="Calibri"/>
              </a:rPr>
              <a:t>GOALS</a:t>
            </a:r>
            <a:r>
              <a:rPr sz="3600" spc="380"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5" name="object 5"/>
          <p:cNvSpPr txBox="1"/>
          <p:nvPr/>
        </p:nvSpPr>
        <p:spPr>
          <a:xfrm>
            <a:off x="1889758" y="1788868"/>
            <a:ext cx="8310253" cy="4916731"/>
          </a:xfrm>
          <a:prstGeom prst="rect">
            <a:avLst/>
          </a:prstGeom>
        </p:spPr>
        <p:txBody>
          <a:bodyPr vert="horz" wrap="square" lIns="0" tIns="12700" rIns="0" bIns="0" rtlCol="0">
            <a:spAutoFit/>
          </a:bodyPr>
          <a:lstStyle/>
          <a:p>
            <a:pPr marL="1642745">
              <a:spcBef>
                <a:spcPts val="100"/>
              </a:spcBef>
            </a:pPr>
            <a:r>
              <a:rPr lang="en-US" sz="2800" i="1" spc="-5" dirty="0">
                <a:uFill>
                  <a:solidFill>
                    <a:srgbClr val="004E6D"/>
                  </a:solidFill>
                </a:uFill>
                <a:latin typeface="Arial"/>
                <a:cs typeface="Arial"/>
              </a:rPr>
              <a:t> </a:t>
            </a:r>
            <a:r>
              <a:rPr sz="2800" i="1" u="heavy" spc="-5" dirty="0">
                <a:uFill>
                  <a:solidFill>
                    <a:srgbClr val="004E6D"/>
                  </a:solidFill>
                </a:uFill>
                <a:latin typeface="Arial"/>
                <a:cs typeface="Arial"/>
              </a:rPr>
              <a:t>BSPE</a:t>
            </a:r>
            <a:r>
              <a:rPr sz="2800" i="1" u="heavy" spc="-25" dirty="0">
                <a:uFill>
                  <a:solidFill>
                    <a:srgbClr val="004E6D"/>
                  </a:solidFill>
                </a:uFill>
                <a:latin typeface="Arial"/>
                <a:cs typeface="Arial"/>
              </a:rPr>
              <a:t> </a:t>
            </a:r>
            <a:r>
              <a:rPr sz="2800" i="1" u="heavy" spc="-70" dirty="0">
                <a:uFill>
                  <a:solidFill>
                    <a:srgbClr val="004E6D"/>
                  </a:solidFill>
                </a:uFill>
                <a:latin typeface="Arial"/>
                <a:cs typeface="Arial"/>
              </a:rPr>
              <a:t>411</a:t>
            </a:r>
            <a:r>
              <a:rPr sz="2800" i="1" u="heavy" spc="-15" dirty="0">
                <a:uFill>
                  <a:solidFill>
                    <a:srgbClr val="004E6D"/>
                  </a:solidFill>
                </a:uFill>
                <a:latin typeface="Arial"/>
                <a:cs typeface="Arial"/>
              </a:rPr>
              <a:t> </a:t>
            </a:r>
            <a:r>
              <a:rPr sz="2800" i="1" u="heavy" dirty="0">
                <a:uFill>
                  <a:solidFill>
                    <a:srgbClr val="004E6D"/>
                  </a:solidFill>
                </a:uFill>
                <a:latin typeface="Arial"/>
                <a:cs typeface="Arial"/>
              </a:rPr>
              <a:t>Campaign</a:t>
            </a:r>
            <a:r>
              <a:rPr sz="2800" i="1" u="heavy" spc="-15" dirty="0">
                <a:uFill>
                  <a:solidFill>
                    <a:srgbClr val="004E6D"/>
                  </a:solidFill>
                </a:uFill>
                <a:latin typeface="Arial"/>
                <a:cs typeface="Arial"/>
              </a:rPr>
              <a:t> </a:t>
            </a:r>
            <a:r>
              <a:rPr sz="2800" i="1" u="heavy" dirty="0">
                <a:uFill>
                  <a:solidFill>
                    <a:srgbClr val="004E6D"/>
                  </a:solidFill>
                </a:uFill>
                <a:latin typeface="Arial"/>
                <a:cs typeface="Arial"/>
              </a:rPr>
              <a:t>Schedule</a:t>
            </a:r>
            <a:endParaRPr sz="280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lang="en-US" sz="3050" dirty="0">
              <a:latin typeface="Arial"/>
              <a:cs typeface="Arial"/>
            </a:endParaRPr>
          </a:p>
          <a:p>
            <a:pPr>
              <a:spcBef>
                <a:spcPts val="50"/>
              </a:spcBef>
            </a:pPr>
            <a:endParaRPr sz="3050" dirty="0">
              <a:latin typeface="Arial"/>
              <a:cs typeface="Arial"/>
            </a:endParaRPr>
          </a:p>
          <a:p>
            <a:pPr marL="393700" indent="-381000">
              <a:buChar char="•"/>
              <a:tabLst>
                <a:tab pos="393065" algn="l"/>
                <a:tab pos="393700" algn="l"/>
              </a:tabLst>
            </a:pPr>
            <a:r>
              <a:rPr sz="2000" spc="-5" dirty="0">
                <a:latin typeface="Arial"/>
                <a:cs typeface="Arial"/>
              </a:rPr>
              <a:t>Lists</a:t>
            </a:r>
            <a:r>
              <a:rPr sz="2000" spc="-45" dirty="0">
                <a:latin typeface="Arial"/>
                <a:cs typeface="Arial"/>
              </a:rPr>
              <a:t> </a:t>
            </a:r>
            <a:r>
              <a:rPr sz="2000" dirty="0">
                <a:latin typeface="Arial"/>
                <a:cs typeface="Arial"/>
              </a:rPr>
              <a:t>Campaign</a:t>
            </a:r>
            <a:r>
              <a:rPr lang="en-US" sz="2000" dirty="0">
                <a:latin typeface="Arial"/>
                <a:cs typeface="Arial"/>
              </a:rPr>
              <a:t>, </a:t>
            </a:r>
            <a:r>
              <a:rPr sz="2000" spc="-5" dirty="0">
                <a:latin typeface="Arial"/>
                <a:cs typeface="Arial"/>
              </a:rPr>
              <a:t>Pre-Press</a:t>
            </a:r>
            <a:r>
              <a:rPr sz="2000" spc="-25" dirty="0">
                <a:latin typeface="Arial"/>
                <a:cs typeface="Arial"/>
              </a:rPr>
              <a:t> </a:t>
            </a:r>
            <a:r>
              <a:rPr sz="2000" dirty="0">
                <a:latin typeface="Arial"/>
                <a:cs typeface="Arial"/>
              </a:rPr>
              <a:t>Release</a:t>
            </a:r>
            <a:r>
              <a:rPr sz="2000" spc="-20" dirty="0">
                <a:latin typeface="Arial"/>
                <a:cs typeface="Arial"/>
              </a:rPr>
              <a:t> </a:t>
            </a:r>
            <a:r>
              <a:rPr sz="2000" spc="-5" dirty="0">
                <a:latin typeface="Arial"/>
                <a:cs typeface="Arial"/>
              </a:rPr>
              <a:t>Dates</a:t>
            </a:r>
            <a:r>
              <a:rPr lang="en-US" sz="2000" spc="-5" dirty="0">
                <a:latin typeface="Arial"/>
                <a:cs typeface="Arial"/>
              </a:rPr>
              <a:t>,</a:t>
            </a:r>
            <a:r>
              <a:rPr lang="en-US" sz="2000" dirty="0">
                <a:latin typeface="Arial"/>
                <a:cs typeface="Arial"/>
              </a:rPr>
              <a:t> </a:t>
            </a:r>
            <a:r>
              <a:rPr sz="2000" spc="-5" dirty="0">
                <a:latin typeface="Arial"/>
                <a:cs typeface="Arial"/>
              </a:rPr>
              <a:t>Enforcement</a:t>
            </a:r>
            <a:r>
              <a:rPr sz="2000" spc="-35" dirty="0">
                <a:latin typeface="Arial"/>
                <a:cs typeface="Arial"/>
              </a:rPr>
              <a:t> </a:t>
            </a:r>
            <a:r>
              <a:rPr sz="2000" spc="-5" dirty="0">
                <a:latin typeface="Arial"/>
                <a:cs typeface="Arial"/>
              </a:rPr>
              <a:t>Dates</a:t>
            </a:r>
            <a:r>
              <a:rPr lang="en-US" sz="2000" spc="-5" dirty="0">
                <a:latin typeface="Arial"/>
                <a:cs typeface="Arial"/>
              </a:rPr>
              <a:t>, </a:t>
            </a:r>
            <a:r>
              <a:rPr sz="2000" dirty="0">
                <a:latin typeface="Arial"/>
                <a:cs typeface="Arial"/>
              </a:rPr>
              <a:t>Post</a:t>
            </a:r>
            <a:r>
              <a:rPr sz="2000" spc="-30" dirty="0">
                <a:latin typeface="Arial"/>
                <a:cs typeface="Arial"/>
              </a:rPr>
              <a:t> </a:t>
            </a:r>
            <a:r>
              <a:rPr sz="2000" spc="-5" dirty="0">
                <a:latin typeface="Arial"/>
                <a:cs typeface="Arial"/>
              </a:rPr>
              <a:t>Press</a:t>
            </a:r>
            <a:r>
              <a:rPr sz="2000" spc="-20" dirty="0">
                <a:latin typeface="Arial"/>
                <a:cs typeface="Arial"/>
              </a:rPr>
              <a:t> </a:t>
            </a:r>
            <a:r>
              <a:rPr sz="2000" dirty="0">
                <a:latin typeface="Arial"/>
                <a:cs typeface="Arial"/>
              </a:rPr>
              <a:t>Release</a:t>
            </a:r>
            <a:r>
              <a:rPr sz="2000" spc="-20" dirty="0">
                <a:latin typeface="Arial"/>
                <a:cs typeface="Arial"/>
              </a:rPr>
              <a:t> </a:t>
            </a:r>
            <a:r>
              <a:rPr sz="2000" spc="-5" dirty="0">
                <a:latin typeface="Arial"/>
                <a:cs typeface="Arial"/>
              </a:rPr>
              <a:t>Dates</a:t>
            </a:r>
            <a:r>
              <a:rPr lang="en-US" sz="2000" spc="-5" dirty="0">
                <a:latin typeface="Arial"/>
                <a:cs typeface="Arial"/>
              </a:rPr>
              <a:t>,</a:t>
            </a:r>
            <a:r>
              <a:rPr lang="en-US" sz="2000" dirty="0">
                <a:latin typeface="Arial"/>
                <a:cs typeface="Arial"/>
              </a:rPr>
              <a:t> </a:t>
            </a:r>
            <a:r>
              <a:rPr sz="2000" spc="-5" dirty="0">
                <a:latin typeface="Arial"/>
                <a:cs typeface="Arial"/>
              </a:rPr>
              <a:t>BSPE205</a:t>
            </a:r>
            <a:r>
              <a:rPr sz="2000" spc="-20" dirty="0">
                <a:latin typeface="Arial"/>
                <a:cs typeface="Arial"/>
              </a:rPr>
              <a:t> </a:t>
            </a:r>
            <a:r>
              <a:rPr sz="2000" spc="-5" dirty="0">
                <a:latin typeface="Arial"/>
                <a:cs typeface="Arial"/>
              </a:rPr>
              <a:t>Data</a:t>
            </a:r>
            <a:r>
              <a:rPr sz="2000" spc="-20" dirty="0">
                <a:latin typeface="Arial"/>
                <a:cs typeface="Arial"/>
              </a:rPr>
              <a:t> </a:t>
            </a:r>
            <a:r>
              <a:rPr sz="2000" spc="-5" dirty="0">
                <a:latin typeface="Arial"/>
                <a:cs typeface="Arial"/>
              </a:rPr>
              <a:t>Form</a:t>
            </a:r>
            <a:r>
              <a:rPr sz="2000" spc="-25" dirty="0">
                <a:latin typeface="Arial"/>
                <a:cs typeface="Arial"/>
              </a:rPr>
              <a:t> </a:t>
            </a:r>
            <a:r>
              <a:rPr sz="2000" dirty="0">
                <a:latin typeface="Arial"/>
                <a:cs typeface="Arial"/>
              </a:rPr>
              <a:t>Due</a:t>
            </a:r>
            <a:r>
              <a:rPr sz="2000" spc="-15" dirty="0">
                <a:latin typeface="Arial"/>
                <a:cs typeface="Arial"/>
              </a:rPr>
              <a:t> </a:t>
            </a:r>
            <a:r>
              <a:rPr sz="2000" spc="-5" dirty="0">
                <a:latin typeface="Arial"/>
                <a:cs typeface="Arial"/>
              </a:rPr>
              <a:t>Date</a:t>
            </a:r>
            <a:r>
              <a:rPr lang="en-US" sz="2000" spc="-5" dirty="0">
                <a:latin typeface="Arial"/>
                <a:cs typeface="Arial"/>
              </a:rPr>
              <a:t>.</a:t>
            </a:r>
            <a:endParaRPr sz="2000" dirty="0">
              <a:latin typeface="Arial"/>
              <a:cs typeface="Arial"/>
            </a:endParaRPr>
          </a:p>
        </p:txBody>
      </p:sp>
      <p:pic>
        <p:nvPicPr>
          <p:cNvPr id="165" name="Picture 164">
            <a:extLst>
              <a:ext uri="{FF2B5EF4-FFF2-40B4-BE49-F238E27FC236}">
                <a16:creationId xmlns:a16="http://schemas.microsoft.com/office/drawing/2014/main" id="{1E6FC29B-66E7-C911-D2DE-53BA66EE1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502" y="2286000"/>
            <a:ext cx="5382767" cy="3581400"/>
          </a:xfrm>
          <a:prstGeom prst="rect">
            <a:avLst/>
          </a:prstGeom>
          <a:ln w="12700">
            <a:solidFill>
              <a:schemeClr val="tx1"/>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3315"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35"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5" dirty="0">
                <a:solidFill>
                  <a:schemeClr val="bg1"/>
                </a:solidFill>
                <a:latin typeface="Calibri"/>
                <a:cs typeface="Calibri"/>
              </a:rPr>
              <a:t> </a:t>
            </a:r>
            <a:r>
              <a:rPr sz="3600" spc="150" dirty="0">
                <a:solidFill>
                  <a:schemeClr val="bg1"/>
                </a:solidFill>
                <a:latin typeface="Calibri"/>
                <a:cs typeface="Calibri"/>
              </a:rPr>
              <a:t>GOALS</a:t>
            </a:r>
            <a:r>
              <a:rPr sz="3600" spc="380"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4" name="object 4"/>
          <p:cNvSpPr txBox="1"/>
          <p:nvPr/>
        </p:nvSpPr>
        <p:spPr>
          <a:xfrm>
            <a:off x="1645020" y="1615622"/>
            <a:ext cx="7174992" cy="5102422"/>
          </a:xfrm>
          <a:prstGeom prst="rect">
            <a:avLst/>
          </a:prstGeom>
        </p:spPr>
        <p:txBody>
          <a:bodyPr vert="horz" wrap="square" lIns="0" tIns="12700" rIns="0" bIns="0" rtlCol="0">
            <a:spAutoFit/>
          </a:bodyPr>
          <a:lstStyle/>
          <a:p>
            <a:pPr marL="1507490">
              <a:spcBef>
                <a:spcPts val="100"/>
              </a:spcBef>
            </a:pPr>
            <a:r>
              <a:rPr sz="2800" i="1" u="heavy" dirty="0">
                <a:uFill>
                  <a:solidFill>
                    <a:srgbClr val="004E6D"/>
                  </a:solidFill>
                </a:uFill>
                <a:latin typeface="Arial"/>
                <a:cs typeface="Arial"/>
              </a:rPr>
              <a:t>LEL</a:t>
            </a:r>
            <a:r>
              <a:rPr sz="2800" i="1" u="heavy" spc="-65" dirty="0">
                <a:uFill>
                  <a:solidFill>
                    <a:srgbClr val="004E6D"/>
                  </a:solidFill>
                </a:uFill>
                <a:latin typeface="Arial"/>
                <a:cs typeface="Arial"/>
              </a:rPr>
              <a:t> </a:t>
            </a:r>
            <a:r>
              <a:rPr sz="2800" i="1" u="heavy" dirty="0">
                <a:uFill>
                  <a:solidFill>
                    <a:srgbClr val="004E6D"/>
                  </a:solidFill>
                </a:uFill>
                <a:latin typeface="Arial"/>
                <a:cs typeface="Arial"/>
              </a:rPr>
              <a:t>&amp;</a:t>
            </a:r>
            <a:r>
              <a:rPr sz="2800" i="1" u="heavy" spc="-20" dirty="0">
                <a:uFill>
                  <a:solidFill>
                    <a:srgbClr val="004E6D"/>
                  </a:solidFill>
                </a:uFill>
                <a:latin typeface="Arial"/>
                <a:cs typeface="Arial"/>
              </a:rPr>
              <a:t> </a:t>
            </a:r>
            <a:r>
              <a:rPr sz="2800" i="1" u="heavy" spc="-30" dirty="0">
                <a:uFill>
                  <a:solidFill>
                    <a:srgbClr val="004E6D"/>
                  </a:solidFill>
                </a:uFill>
                <a:latin typeface="Arial"/>
                <a:cs typeface="Arial"/>
              </a:rPr>
              <a:t>Traffic</a:t>
            </a:r>
            <a:r>
              <a:rPr sz="2800" i="1" u="heavy" spc="-15" dirty="0">
                <a:uFill>
                  <a:solidFill>
                    <a:srgbClr val="004E6D"/>
                  </a:solidFill>
                </a:uFill>
                <a:latin typeface="Arial"/>
                <a:cs typeface="Arial"/>
              </a:rPr>
              <a:t> </a:t>
            </a:r>
            <a:r>
              <a:rPr sz="2800" i="1" u="heavy" dirty="0">
                <a:uFill>
                  <a:solidFill>
                    <a:srgbClr val="004E6D"/>
                  </a:solidFill>
                </a:uFill>
                <a:latin typeface="Arial"/>
                <a:cs typeface="Arial"/>
              </a:rPr>
              <a:t>Challenge</a:t>
            </a:r>
            <a:r>
              <a:rPr sz="2800" i="1" u="heavy" spc="-10" dirty="0">
                <a:uFill>
                  <a:solidFill>
                    <a:srgbClr val="004E6D"/>
                  </a:solidFill>
                </a:uFill>
                <a:latin typeface="Arial"/>
                <a:cs typeface="Arial"/>
              </a:rPr>
              <a:t> Websites</a:t>
            </a:r>
            <a:endParaRPr sz="2800" dirty="0">
              <a:latin typeface="Arial"/>
              <a:cs typeface="Arial"/>
            </a:endParaRPr>
          </a:p>
          <a:p>
            <a:pPr marL="285750" indent="-285750">
              <a:spcBef>
                <a:spcPts val="2720"/>
              </a:spcBef>
              <a:buClr>
                <a:schemeClr val="tx1"/>
              </a:buClr>
              <a:buChar char="•"/>
              <a:tabLst>
                <a:tab pos="285750" algn="l"/>
              </a:tabLst>
            </a:pPr>
            <a:r>
              <a:rPr sz="2000" dirty="0">
                <a:latin typeface="Arial"/>
                <a:cs typeface="Arial"/>
              </a:rPr>
              <a:t>LEL</a:t>
            </a:r>
            <a:r>
              <a:rPr sz="2000" spc="-90" dirty="0">
                <a:latin typeface="Arial"/>
                <a:cs typeface="Arial"/>
              </a:rPr>
              <a:t> </a:t>
            </a:r>
            <a:r>
              <a:rPr lang="en-US" sz="2000" spc="-90" dirty="0">
                <a:latin typeface="Arial"/>
                <a:cs typeface="Arial"/>
              </a:rPr>
              <a:t>&amp;</a:t>
            </a:r>
            <a:r>
              <a:rPr sz="2000" spc="-15" dirty="0">
                <a:latin typeface="Arial"/>
                <a:cs typeface="Arial"/>
              </a:rPr>
              <a:t> </a:t>
            </a:r>
            <a:r>
              <a:rPr sz="2000" dirty="0">
                <a:latin typeface="Arial"/>
                <a:cs typeface="Arial"/>
              </a:rPr>
              <a:t>BSPE</a:t>
            </a:r>
            <a:r>
              <a:rPr sz="2000" spc="-10" dirty="0">
                <a:latin typeface="Arial"/>
                <a:cs typeface="Arial"/>
              </a:rPr>
              <a:t> </a:t>
            </a:r>
            <a:r>
              <a:rPr sz="2000" spc="-5" dirty="0">
                <a:latin typeface="Arial"/>
                <a:cs typeface="Arial"/>
              </a:rPr>
              <a:t>Program</a:t>
            </a:r>
            <a:r>
              <a:rPr sz="2000" spc="-20" dirty="0">
                <a:latin typeface="Arial"/>
                <a:cs typeface="Arial"/>
              </a:rPr>
              <a:t> </a:t>
            </a:r>
            <a:r>
              <a:rPr sz="2000" spc="-5" dirty="0">
                <a:latin typeface="Arial"/>
                <a:cs typeface="Arial"/>
              </a:rPr>
              <a:t>information.</a:t>
            </a:r>
            <a:endParaRPr sz="2000" dirty="0">
              <a:latin typeface="Arial"/>
              <a:cs typeface="Arial"/>
            </a:endParaRPr>
          </a:p>
          <a:p>
            <a:pPr marL="285750" marR="2551430" indent="-285750">
              <a:spcBef>
                <a:spcPts val="1415"/>
              </a:spcBef>
              <a:buClr>
                <a:schemeClr val="tx1"/>
              </a:buClr>
              <a:buChar char="•"/>
              <a:tabLst>
                <a:tab pos="285750" algn="l"/>
                <a:tab pos="393700" algn="l"/>
              </a:tabLst>
            </a:pPr>
            <a:r>
              <a:rPr sz="2000" spc="-10" dirty="0">
                <a:latin typeface="Arial"/>
                <a:cs typeface="Arial"/>
              </a:rPr>
              <a:t>Training</a:t>
            </a:r>
            <a:r>
              <a:rPr sz="2000" spc="-25" dirty="0">
                <a:latin typeface="Arial"/>
                <a:cs typeface="Arial"/>
              </a:rPr>
              <a:t> </a:t>
            </a:r>
            <a:r>
              <a:rPr sz="2000" spc="-5" dirty="0">
                <a:latin typeface="Arial"/>
                <a:cs typeface="Arial"/>
              </a:rPr>
              <a:t>Opportunities,</a:t>
            </a:r>
            <a:r>
              <a:rPr sz="2000" spc="-60" dirty="0">
                <a:latin typeface="Arial"/>
                <a:cs typeface="Arial"/>
              </a:rPr>
              <a:t> </a:t>
            </a:r>
            <a:r>
              <a:rPr sz="2000" spc="-20" dirty="0">
                <a:latin typeface="Arial"/>
                <a:cs typeface="Arial"/>
              </a:rPr>
              <a:t>Traffic </a:t>
            </a:r>
            <a:r>
              <a:rPr sz="2000" dirty="0">
                <a:latin typeface="Arial"/>
                <a:cs typeface="Arial"/>
              </a:rPr>
              <a:t>Law </a:t>
            </a:r>
            <a:r>
              <a:rPr sz="2000" spc="-540" dirty="0">
                <a:latin typeface="Arial"/>
                <a:cs typeface="Arial"/>
              </a:rPr>
              <a:t> </a:t>
            </a:r>
            <a:r>
              <a:rPr sz="2000" spc="-5" dirty="0">
                <a:latin typeface="Arial"/>
                <a:cs typeface="Arial"/>
              </a:rPr>
              <a:t>Updates,</a:t>
            </a:r>
            <a:r>
              <a:rPr sz="2000" spc="-55" dirty="0">
                <a:latin typeface="Arial"/>
                <a:cs typeface="Arial"/>
              </a:rPr>
              <a:t> </a:t>
            </a:r>
            <a:r>
              <a:rPr sz="2000" spc="-10" dirty="0">
                <a:latin typeface="Arial"/>
                <a:cs typeface="Arial"/>
              </a:rPr>
              <a:t>Training</a:t>
            </a:r>
            <a:r>
              <a:rPr sz="2000" spc="-15" dirty="0">
                <a:latin typeface="Arial"/>
                <a:cs typeface="Arial"/>
              </a:rPr>
              <a:t> </a:t>
            </a:r>
            <a:r>
              <a:rPr sz="2000" spc="-5" dirty="0">
                <a:latin typeface="Arial"/>
                <a:cs typeface="Arial"/>
              </a:rPr>
              <a:t>Videos,</a:t>
            </a:r>
            <a:r>
              <a:rPr lang="en-US" sz="2000" spc="-5" dirty="0">
                <a:latin typeface="Arial"/>
                <a:cs typeface="Arial"/>
              </a:rPr>
              <a:t> </a:t>
            </a:r>
            <a:r>
              <a:rPr sz="2000" dirty="0">
                <a:latin typeface="Arial"/>
                <a:cs typeface="Arial"/>
              </a:rPr>
              <a:t>Case</a:t>
            </a:r>
            <a:r>
              <a:rPr sz="2000" spc="-30" dirty="0">
                <a:latin typeface="Arial"/>
                <a:cs typeface="Arial"/>
              </a:rPr>
              <a:t> </a:t>
            </a:r>
            <a:r>
              <a:rPr sz="2000" dirty="0">
                <a:latin typeface="Arial"/>
                <a:cs typeface="Arial"/>
              </a:rPr>
              <a:t>Law</a:t>
            </a:r>
            <a:r>
              <a:rPr sz="2000" spc="-20" dirty="0">
                <a:latin typeface="Arial"/>
                <a:cs typeface="Arial"/>
              </a:rPr>
              <a:t> </a:t>
            </a:r>
            <a:r>
              <a:rPr sz="2000" spc="-5" dirty="0">
                <a:latin typeface="Arial"/>
                <a:cs typeface="Arial"/>
              </a:rPr>
              <a:t>Updates,</a:t>
            </a:r>
            <a:r>
              <a:rPr sz="2000" spc="-30" dirty="0">
                <a:latin typeface="Arial"/>
                <a:cs typeface="Arial"/>
              </a:rPr>
              <a:t> </a:t>
            </a:r>
            <a:r>
              <a:rPr sz="2000" spc="-5" dirty="0">
                <a:latin typeface="Arial"/>
                <a:cs typeface="Arial"/>
              </a:rPr>
              <a:t>Webinars.</a:t>
            </a:r>
            <a:endParaRPr sz="2000" dirty="0">
              <a:latin typeface="Arial"/>
              <a:cs typeface="Arial"/>
            </a:endParaRPr>
          </a:p>
          <a:p>
            <a:pPr marL="285750" indent="-285750">
              <a:spcBef>
                <a:spcPts val="40"/>
              </a:spcBef>
            </a:pPr>
            <a:endParaRPr sz="2050" dirty="0">
              <a:latin typeface="Arial"/>
              <a:cs typeface="Arial"/>
            </a:endParaRPr>
          </a:p>
          <a:p>
            <a:pPr marL="285750" marR="2933700" indent="-285750">
              <a:buClr>
                <a:schemeClr val="tx1"/>
              </a:buClr>
              <a:buChar char="•"/>
              <a:tabLst>
                <a:tab pos="393065" algn="l"/>
                <a:tab pos="393700" algn="l"/>
              </a:tabLst>
            </a:pPr>
            <a:r>
              <a:rPr sz="2000" dirty="0">
                <a:latin typeface="Arial"/>
                <a:cs typeface="Arial"/>
              </a:rPr>
              <a:t>Illinois </a:t>
            </a:r>
            <a:r>
              <a:rPr sz="2000" spc="-20" dirty="0">
                <a:latin typeface="Arial"/>
                <a:cs typeface="Arial"/>
              </a:rPr>
              <a:t>Traffic </a:t>
            </a:r>
            <a:r>
              <a:rPr sz="2000" spc="-5" dirty="0">
                <a:latin typeface="Arial"/>
                <a:cs typeface="Arial"/>
              </a:rPr>
              <a:t>Safety Challenge </a:t>
            </a:r>
            <a:r>
              <a:rPr sz="2000" spc="-550" dirty="0">
                <a:latin typeface="Arial"/>
                <a:cs typeface="Arial"/>
              </a:rPr>
              <a:t> </a:t>
            </a:r>
            <a:r>
              <a:rPr sz="2000" spc="-5" dirty="0">
                <a:latin typeface="Arial"/>
                <a:cs typeface="Arial"/>
              </a:rPr>
              <a:t>Information.</a:t>
            </a:r>
            <a:endParaRPr sz="2000" dirty="0">
              <a:latin typeface="Arial"/>
              <a:cs typeface="Arial"/>
            </a:endParaRPr>
          </a:p>
          <a:p>
            <a:pPr marL="12700" marR="3920490">
              <a:lnSpc>
                <a:spcPct val="119000"/>
              </a:lnSpc>
              <a:spcBef>
                <a:spcPts val="1035"/>
              </a:spcBef>
            </a:pPr>
            <a:r>
              <a:rPr sz="2000" u="sng" spc="-5" dirty="0">
                <a:solidFill>
                  <a:srgbClr val="0070C0"/>
                </a:solidFill>
                <a:uFill>
                  <a:solidFill>
                    <a:srgbClr val="004E6D"/>
                  </a:solidFill>
                </a:uFill>
                <a:latin typeface="Arial"/>
                <a:cs typeface="Arial"/>
                <a:hlinkClick r:id="rId3">
                  <a:extLst>
                    <a:ext uri="{A12FA001-AC4F-418D-AE19-62706E023703}">
                      <ahyp:hlinkClr xmlns:ahyp="http://schemas.microsoft.com/office/drawing/2018/hyperlinkcolor" val="tx"/>
                    </a:ext>
                  </a:extLst>
                </a:hlinkClick>
              </a:rPr>
              <a:t>www.illinoislel.org </a:t>
            </a:r>
            <a:r>
              <a:rPr sz="2000" dirty="0">
                <a:solidFill>
                  <a:srgbClr val="0070C0"/>
                </a:solidFill>
                <a:latin typeface="Arial"/>
                <a:cs typeface="Arial"/>
              </a:rPr>
              <a:t> </a:t>
            </a:r>
            <a:r>
              <a:rPr sz="2000" u="sng" spc="-10" dirty="0">
                <a:solidFill>
                  <a:srgbClr val="0070C0"/>
                </a:solidFill>
                <a:uFill>
                  <a:solidFill>
                    <a:srgbClr val="004E6D"/>
                  </a:solidFill>
                </a:uFill>
                <a:latin typeface="Arial"/>
                <a:cs typeface="Arial"/>
                <a:hlinkClick r:id="rId4">
                  <a:extLst>
                    <a:ext uri="{A12FA001-AC4F-418D-AE19-62706E023703}">
                      <ahyp:hlinkClr xmlns:ahyp="http://schemas.microsoft.com/office/drawing/2018/hyperlinkcolor" val="tx"/>
                    </a:ext>
                  </a:extLst>
                </a:hlinkClick>
              </a:rPr>
              <a:t>www.iltrafficchallenge.org </a:t>
            </a:r>
            <a:r>
              <a:rPr sz="2000" spc="-545" dirty="0">
                <a:solidFill>
                  <a:srgbClr val="0070C0"/>
                </a:solidFill>
                <a:latin typeface="Arial"/>
                <a:cs typeface="Arial"/>
              </a:rPr>
              <a:t> </a:t>
            </a:r>
            <a:r>
              <a:rPr sz="2000" spc="-10" dirty="0">
                <a:latin typeface="Arial"/>
                <a:cs typeface="Arial"/>
              </a:rPr>
              <a:t>Twitter@iltschallenge</a:t>
            </a:r>
            <a:endParaRPr sz="2000" dirty="0">
              <a:latin typeface="Arial"/>
              <a:cs typeface="Arial"/>
            </a:endParaRPr>
          </a:p>
          <a:p>
            <a:pPr marL="12700">
              <a:spcBef>
                <a:spcPts val="505"/>
              </a:spcBef>
            </a:pPr>
            <a:r>
              <a:rPr sz="2000" dirty="0">
                <a:latin typeface="Arial"/>
                <a:cs typeface="Arial"/>
              </a:rPr>
              <a:t>Facebook</a:t>
            </a:r>
            <a:r>
              <a:rPr sz="2000" spc="-20" dirty="0">
                <a:latin typeface="Arial"/>
                <a:cs typeface="Arial"/>
              </a:rPr>
              <a:t> </a:t>
            </a:r>
            <a:r>
              <a:rPr sz="2000" dirty="0">
                <a:latin typeface="Arial"/>
                <a:cs typeface="Arial"/>
              </a:rPr>
              <a:t>at</a:t>
            </a:r>
            <a:r>
              <a:rPr lang="en-US" sz="2000" dirty="0">
                <a:latin typeface="Arial"/>
                <a:cs typeface="Arial"/>
              </a:rPr>
              <a:t>:</a:t>
            </a:r>
            <a:r>
              <a:rPr sz="2000" spc="-20" dirty="0">
                <a:latin typeface="Arial"/>
                <a:cs typeface="Arial"/>
              </a:rPr>
              <a:t> </a:t>
            </a:r>
            <a:endParaRPr lang="en-US" sz="2000" spc="-20" dirty="0">
              <a:latin typeface="Arial"/>
              <a:cs typeface="Arial"/>
            </a:endParaRPr>
          </a:p>
          <a:p>
            <a:pPr marL="12700">
              <a:spcBef>
                <a:spcPts val="505"/>
              </a:spcBef>
            </a:pPr>
            <a:r>
              <a:rPr sz="2000" dirty="0">
                <a:latin typeface="Arial"/>
                <a:cs typeface="Arial"/>
              </a:rPr>
              <a:t>Illinois</a:t>
            </a:r>
            <a:r>
              <a:rPr sz="2000" spc="-20" dirty="0">
                <a:latin typeface="Arial"/>
                <a:cs typeface="Arial"/>
              </a:rPr>
              <a:t> </a:t>
            </a:r>
            <a:r>
              <a:rPr sz="2000" dirty="0">
                <a:latin typeface="Arial"/>
                <a:cs typeface="Arial"/>
              </a:rPr>
              <a:t>Law</a:t>
            </a:r>
            <a:r>
              <a:rPr sz="2000" spc="-5" dirty="0">
                <a:latin typeface="Arial"/>
                <a:cs typeface="Arial"/>
              </a:rPr>
              <a:t> Enforcement</a:t>
            </a:r>
            <a:r>
              <a:rPr sz="2000" spc="-25" dirty="0">
                <a:latin typeface="Arial"/>
                <a:cs typeface="Arial"/>
              </a:rPr>
              <a:t> </a:t>
            </a:r>
            <a:r>
              <a:rPr sz="2000" dirty="0">
                <a:latin typeface="Arial"/>
                <a:cs typeface="Arial"/>
              </a:rPr>
              <a:t>Liaison</a:t>
            </a:r>
          </a:p>
        </p:txBody>
      </p:sp>
      <p:pic>
        <p:nvPicPr>
          <p:cNvPr id="9" name="Picture 8">
            <a:extLst>
              <a:ext uri="{FF2B5EF4-FFF2-40B4-BE49-F238E27FC236}">
                <a16:creationId xmlns:a16="http://schemas.microsoft.com/office/drawing/2014/main" id="{5250A743-8509-DDF1-8995-F9B8AFFD49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8454" y="2456052"/>
            <a:ext cx="4222380" cy="4249547"/>
          </a:xfrm>
          <a:prstGeom prst="rect">
            <a:avLst/>
          </a:prstGeom>
          <a:ln>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spc="165" dirty="0">
                <a:solidFill>
                  <a:schemeClr val="bg1"/>
                </a:solidFill>
              </a:rPr>
              <a:t>MEETING</a:t>
            </a:r>
            <a:r>
              <a:rPr spc="355" dirty="0">
                <a:solidFill>
                  <a:schemeClr val="bg1"/>
                </a:solidFill>
              </a:rPr>
              <a:t> </a:t>
            </a:r>
            <a:r>
              <a:rPr spc="170" dirty="0">
                <a:solidFill>
                  <a:schemeClr val="bg1"/>
                </a:solidFill>
              </a:rPr>
              <a:t>PURPOSE</a:t>
            </a:r>
          </a:p>
        </p:txBody>
      </p:sp>
      <p:sp>
        <p:nvSpPr>
          <p:cNvPr id="3" name="object 3"/>
          <p:cNvSpPr txBox="1"/>
          <p:nvPr/>
        </p:nvSpPr>
        <p:spPr>
          <a:xfrm>
            <a:off x="2545940" y="2337675"/>
            <a:ext cx="7075351" cy="2182649"/>
          </a:xfrm>
          <a:prstGeom prst="rect">
            <a:avLst/>
          </a:prstGeom>
        </p:spPr>
        <p:txBody>
          <a:bodyPr vert="horz" wrap="square" lIns="0" tIns="12700" rIns="0" bIns="0" rtlCol="0">
            <a:spAutoFit/>
          </a:bodyPr>
          <a:lstStyle/>
          <a:p>
            <a:pPr marL="355600" indent="-342900">
              <a:spcBef>
                <a:spcPts val="100"/>
              </a:spcBef>
              <a:buFont typeface="Arial" panose="020B0604020202020204" pitchFamily="34" charset="0"/>
              <a:buChar char="•"/>
              <a:tabLst>
                <a:tab pos="297815" algn="l"/>
                <a:tab pos="298450" algn="l"/>
              </a:tabLst>
            </a:pPr>
            <a:r>
              <a:rPr sz="2000" spc="-110" dirty="0">
                <a:latin typeface="Arial"/>
                <a:cs typeface="Arial"/>
              </a:rPr>
              <a:t>To</a:t>
            </a:r>
            <a:r>
              <a:rPr sz="2000" spc="-10" dirty="0">
                <a:latin typeface="Arial"/>
                <a:cs typeface="Arial"/>
              </a:rPr>
              <a:t> </a:t>
            </a:r>
            <a:r>
              <a:rPr sz="2000" dirty="0">
                <a:latin typeface="Arial"/>
                <a:cs typeface="Arial"/>
              </a:rPr>
              <a:t>give</a:t>
            </a:r>
            <a:r>
              <a:rPr sz="2000" spc="-10" dirty="0">
                <a:latin typeface="Arial"/>
                <a:cs typeface="Arial"/>
              </a:rPr>
              <a:t> </a:t>
            </a:r>
            <a:r>
              <a:rPr sz="2000" spc="-5" dirty="0">
                <a:latin typeface="Arial"/>
                <a:cs typeface="Arial"/>
              </a:rPr>
              <a:t>grantees</a:t>
            </a:r>
            <a:r>
              <a:rPr sz="2000" spc="-10" dirty="0">
                <a:latin typeface="Arial"/>
                <a:cs typeface="Arial"/>
              </a:rPr>
              <a:t> </a:t>
            </a:r>
            <a:r>
              <a:rPr sz="2000" spc="-5" dirty="0">
                <a:latin typeface="Arial"/>
                <a:cs typeface="Arial"/>
              </a:rPr>
              <a:t>the</a:t>
            </a:r>
            <a:r>
              <a:rPr sz="2000" spc="-10" dirty="0">
                <a:latin typeface="Arial"/>
                <a:cs typeface="Arial"/>
              </a:rPr>
              <a:t> </a:t>
            </a:r>
            <a:r>
              <a:rPr sz="2000" spc="-5" dirty="0">
                <a:latin typeface="Arial"/>
                <a:cs typeface="Arial"/>
              </a:rPr>
              <a:t>tools</a:t>
            </a:r>
            <a:r>
              <a:rPr sz="2000" spc="-10" dirty="0">
                <a:latin typeface="Arial"/>
                <a:cs typeface="Arial"/>
              </a:rPr>
              <a:t> </a:t>
            </a:r>
            <a:r>
              <a:rPr sz="2000" spc="-5" dirty="0">
                <a:latin typeface="Arial"/>
                <a:cs typeface="Arial"/>
              </a:rPr>
              <a:t>they </a:t>
            </a:r>
            <a:r>
              <a:rPr sz="2000" dirty="0">
                <a:latin typeface="Arial"/>
                <a:cs typeface="Arial"/>
              </a:rPr>
              <a:t>need</a:t>
            </a:r>
            <a:r>
              <a:rPr sz="2000" spc="-10" dirty="0">
                <a:latin typeface="Arial"/>
                <a:cs typeface="Arial"/>
              </a:rPr>
              <a:t> </a:t>
            </a:r>
            <a:r>
              <a:rPr sz="2000" spc="-5" dirty="0">
                <a:latin typeface="Arial"/>
                <a:cs typeface="Arial"/>
              </a:rPr>
              <a:t>to</a:t>
            </a:r>
            <a:r>
              <a:rPr sz="2000" spc="-10" dirty="0">
                <a:latin typeface="Arial"/>
                <a:cs typeface="Arial"/>
              </a:rPr>
              <a:t> </a:t>
            </a:r>
            <a:r>
              <a:rPr sz="2000" dirty="0">
                <a:latin typeface="Arial"/>
                <a:cs typeface="Arial"/>
              </a:rPr>
              <a:t>be</a:t>
            </a:r>
            <a:r>
              <a:rPr sz="2000" spc="-10" dirty="0">
                <a:latin typeface="Arial"/>
                <a:cs typeface="Arial"/>
              </a:rPr>
              <a:t> </a:t>
            </a:r>
            <a:r>
              <a:rPr sz="2000" spc="-5" dirty="0">
                <a:latin typeface="Arial"/>
                <a:cs typeface="Arial"/>
              </a:rPr>
              <a:t>successful</a:t>
            </a:r>
            <a:r>
              <a:rPr sz="2000" dirty="0">
                <a:latin typeface="Arial"/>
                <a:cs typeface="Arial"/>
              </a:rPr>
              <a:t> in</a:t>
            </a:r>
            <a:r>
              <a:rPr lang="en-US" sz="2000" dirty="0">
                <a:latin typeface="Arial"/>
                <a:cs typeface="Arial"/>
              </a:rPr>
              <a:t> </a:t>
            </a:r>
            <a:br>
              <a:rPr lang="en-US" sz="2000" dirty="0">
                <a:latin typeface="Arial"/>
                <a:cs typeface="Arial"/>
              </a:rPr>
            </a:br>
            <a:br>
              <a:rPr lang="en-US" sz="2000" dirty="0">
                <a:latin typeface="Arial"/>
                <a:cs typeface="Arial"/>
              </a:rPr>
            </a:br>
            <a:r>
              <a:rPr sz="2000" spc="-5" dirty="0">
                <a:latin typeface="Arial"/>
                <a:cs typeface="Arial"/>
              </a:rPr>
              <a:t>implementing</a:t>
            </a:r>
            <a:r>
              <a:rPr sz="2000" spc="-10" dirty="0">
                <a:latin typeface="Arial"/>
                <a:cs typeface="Arial"/>
              </a:rPr>
              <a:t> </a:t>
            </a:r>
            <a:r>
              <a:rPr sz="2000" spc="-5" dirty="0">
                <a:latin typeface="Arial"/>
                <a:cs typeface="Arial"/>
              </a:rPr>
              <a:t>IDOT/BSPEs</a:t>
            </a:r>
            <a:r>
              <a:rPr sz="2000" spc="-10" dirty="0">
                <a:latin typeface="Arial"/>
                <a:cs typeface="Arial"/>
              </a:rPr>
              <a:t> </a:t>
            </a:r>
            <a:r>
              <a:rPr sz="2000" spc="-5" dirty="0">
                <a:latin typeface="Arial"/>
                <a:cs typeface="Arial"/>
              </a:rPr>
              <a:t>safety</a:t>
            </a:r>
            <a:r>
              <a:rPr sz="2000" spc="-15" dirty="0">
                <a:latin typeface="Arial"/>
                <a:cs typeface="Arial"/>
              </a:rPr>
              <a:t> </a:t>
            </a:r>
            <a:r>
              <a:rPr sz="2000" spc="-5" dirty="0">
                <a:latin typeface="Arial"/>
                <a:cs typeface="Arial"/>
              </a:rPr>
              <a:t>programs</a:t>
            </a:r>
            <a:r>
              <a:rPr sz="2000" spc="-10" dirty="0">
                <a:latin typeface="Arial"/>
                <a:cs typeface="Arial"/>
              </a:rPr>
              <a:t> </a:t>
            </a:r>
            <a:r>
              <a:rPr sz="2000" dirty="0">
                <a:latin typeface="Arial"/>
                <a:cs typeface="Arial"/>
              </a:rPr>
              <a:t>and</a:t>
            </a:r>
            <a:r>
              <a:rPr sz="2000" spc="-10" dirty="0">
                <a:latin typeface="Arial"/>
                <a:cs typeface="Arial"/>
              </a:rPr>
              <a:t> </a:t>
            </a:r>
            <a:r>
              <a:rPr sz="2000" dirty="0">
                <a:latin typeface="Arial"/>
                <a:cs typeface="Arial"/>
              </a:rPr>
              <a:t>initiatives.</a:t>
            </a:r>
          </a:p>
          <a:p>
            <a:pPr>
              <a:spcBef>
                <a:spcPts val="45"/>
              </a:spcBef>
            </a:pPr>
            <a:endParaRPr sz="2050" dirty="0">
              <a:latin typeface="Arial"/>
              <a:cs typeface="Arial"/>
            </a:endParaRPr>
          </a:p>
          <a:p>
            <a:pPr marL="355600" indent="-342900">
              <a:buFont typeface="Arial" panose="020B0604020202020204" pitchFamily="34" charset="0"/>
              <a:buChar char="•"/>
              <a:tabLst>
                <a:tab pos="297815" algn="l"/>
                <a:tab pos="298450" algn="l"/>
              </a:tabLst>
            </a:pPr>
            <a:r>
              <a:rPr sz="2000" dirty="0">
                <a:latin typeface="Arial"/>
                <a:cs typeface="Arial"/>
              </a:rPr>
              <a:t>Ask</a:t>
            </a:r>
            <a:r>
              <a:rPr sz="2000" spc="-15" dirty="0">
                <a:latin typeface="Arial"/>
                <a:cs typeface="Arial"/>
              </a:rPr>
              <a:t> </a:t>
            </a:r>
            <a:r>
              <a:rPr sz="2000" spc="-5" dirty="0">
                <a:latin typeface="Arial"/>
                <a:cs typeface="Arial"/>
              </a:rPr>
              <a:t>questions</a:t>
            </a:r>
            <a:r>
              <a:rPr sz="2000" spc="-15" dirty="0">
                <a:latin typeface="Arial"/>
                <a:cs typeface="Arial"/>
              </a:rPr>
              <a:t> </a:t>
            </a:r>
            <a:r>
              <a:rPr sz="2000" dirty="0">
                <a:latin typeface="Arial"/>
                <a:cs typeface="Arial"/>
              </a:rPr>
              <a:t>and</a:t>
            </a:r>
            <a:r>
              <a:rPr sz="2000" spc="-15" dirty="0">
                <a:latin typeface="Arial"/>
                <a:cs typeface="Arial"/>
              </a:rPr>
              <a:t> </a:t>
            </a:r>
            <a:r>
              <a:rPr sz="2000" spc="-5" dirty="0">
                <a:latin typeface="Arial"/>
                <a:cs typeface="Arial"/>
              </a:rPr>
              <a:t>clarify</a:t>
            </a:r>
            <a:r>
              <a:rPr sz="2000" spc="-15" dirty="0">
                <a:latin typeface="Arial"/>
                <a:cs typeface="Arial"/>
              </a:rPr>
              <a:t> </a:t>
            </a:r>
            <a:r>
              <a:rPr sz="2000" dirty="0">
                <a:latin typeface="Arial"/>
                <a:cs typeface="Arial"/>
              </a:rPr>
              <a:t>issues.</a:t>
            </a:r>
          </a:p>
          <a:p>
            <a:pPr>
              <a:spcBef>
                <a:spcPts val="40"/>
              </a:spcBef>
              <a:buClr>
                <a:srgbClr val="004E6D"/>
              </a:buClr>
              <a:buFont typeface="Arial"/>
              <a:buChar char="■"/>
            </a:pPr>
            <a:endParaRPr sz="2050" dirty="0">
              <a:latin typeface="Arial"/>
              <a:cs typeface="Arial"/>
            </a:endParaRPr>
          </a:p>
          <a:p>
            <a:pPr marL="355600" indent="-342900">
              <a:buFont typeface="Arial" panose="020B0604020202020204" pitchFamily="34" charset="0"/>
              <a:buChar char="•"/>
              <a:tabLst>
                <a:tab pos="297815" algn="l"/>
                <a:tab pos="298450" algn="l"/>
              </a:tabLst>
            </a:pPr>
            <a:r>
              <a:rPr sz="2000" spc="-5" dirty="0">
                <a:latin typeface="Arial"/>
                <a:cs typeface="Arial"/>
              </a:rPr>
              <a:t>Ambassadors</a:t>
            </a:r>
            <a:r>
              <a:rPr sz="2000" spc="-15" dirty="0">
                <a:latin typeface="Arial"/>
                <a:cs typeface="Arial"/>
              </a:rPr>
              <a:t> </a:t>
            </a:r>
            <a:r>
              <a:rPr sz="2000" spc="-5" dirty="0">
                <a:latin typeface="Arial"/>
                <a:cs typeface="Arial"/>
              </a:rPr>
              <a:t>for</a:t>
            </a:r>
            <a:r>
              <a:rPr sz="2000" spc="-10" dirty="0">
                <a:latin typeface="Arial"/>
                <a:cs typeface="Arial"/>
              </a:rPr>
              <a:t> </a:t>
            </a:r>
            <a:r>
              <a:rPr sz="2000" dirty="0">
                <a:latin typeface="Arial"/>
                <a:cs typeface="Arial"/>
              </a:rPr>
              <a:t>highway</a:t>
            </a:r>
            <a:r>
              <a:rPr sz="2000" spc="-15" dirty="0">
                <a:latin typeface="Arial"/>
                <a:cs typeface="Arial"/>
              </a:rPr>
              <a:t> </a:t>
            </a:r>
            <a:r>
              <a:rPr sz="2000" spc="-5" dirty="0">
                <a:latin typeface="Arial"/>
                <a:cs typeface="Arial"/>
              </a:rPr>
              <a:t>safety</a:t>
            </a:r>
            <a:r>
              <a:rPr sz="2000" spc="-10" dirty="0">
                <a:latin typeface="Arial"/>
                <a:cs typeface="Arial"/>
              </a:rPr>
              <a:t> </a:t>
            </a:r>
            <a:r>
              <a:rPr sz="2000" dirty="0">
                <a:latin typeface="Arial"/>
                <a:cs typeface="Arial"/>
              </a:rPr>
              <a:t>in</a:t>
            </a:r>
            <a:r>
              <a:rPr sz="2000" spc="-15" dirty="0">
                <a:latin typeface="Arial"/>
                <a:cs typeface="Arial"/>
              </a:rPr>
              <a:t> </a:t>
            </a:r>
            <a:r>
              <a:rPr sz="2000" dirty="0">
                <a:latin typeface="Arial"/>
                <a:cs typeface="Arial"/>
              </a:rPr>
              <a:t>Illinois.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52401"/>
            <a:ext cx="8814435" cy="1346835"/>
          </a:xfrm>
          <a:prstGeom prst="rect">
            <a:avLst/>
          </a:prstGeom>
          <a:solidFill>
            <a:srgbClr val="04617B"/>
          </a:solidFill>
        </p:spPr>
        <p:txBody>
          <a:bodyPr vert="horz" wrap="square" lIns="0" tIns="198120" rIns="0" bIns="0" rtlCol="0" anchor="ctr">
            <a:spAutoFit/>
          </a:bodyPr>
          <a:lstStyle/>
          <a:p>
            <a:pPr marL="3166110" marR="1122680" indent="-2061845">
              <a:lnSpc>
                <a:spcPct val="100000"/>
              </a:lnSpc>
              <a:spcBef>
                <a:spcPts val="1560"/>
              </a:spcBef>
            </a:pPr>
            <a:r>
              <a:rPr sz="3600" spc="155" dirty="0">
                <a:solidFill>
                  <a:schemeClr val="bg1"/>
                </a:solidFill>
                <a:latin typeface="Calibri"/>
                <a:cs typeface="Calibri"/>
              </a:rPr>
              <a:t>FFY2</a:t>
            </a:r>
            <a:r>
              <a:rPr lang="en-US" sz="3600" spc="155" dirty="0">
                <a:solidFill>
                  <a:schemeClr val="bg1"/>
                </a:solidFill>
                <a:latin typeface="Calibri"/>
                <a:cs typeface="Calibri"/>
              </a:rPr>
              <a:t>3</a:t>
            </a:r>
            <a:r>
              <a:rPr sz="3600" spc="375" dirty="0">
                <a:solidFill>
                  <a:schemeClr val="bg1"/>
                </a:solidFill>
                <a:latin typeface="Calibri"/>
                <a:cs typeface="Calibri"/>
              </a:rPr>
              <a:t> </a:t>
            </a:r>
            <a:r>
              <a:rPr sz="3600" spc="140" dirty="0">
                <a:solidFill>
                  <a:schemeClr val="bg1"/>
                </a:solidFill>
                <a:latin typeface="Calibri"/>
                <a:cs typeface="Calibri"/>
              </a:rPr>
              <a:t>STEP</a:t>
            </a:r>
            <a:r>
              <a:rPr sz="3600" spc="375" dirty="0">
                <a:solidFill>
                  <a:schemeClr val="bg1"/>
                </a:solidFill>
                <a:latin typeface="Calibri"/>
                <a:cs typeface="Calibri"/>
              </a:rPr>
              <a:t> </a:t>
            </a:r>
            <a:r>
              <a:rPr sz="3600" spc="160" dirty="0">
                <a:solidFill>
                  <a:schemeClr val="bg1"/>
                </a:solidFill>
                <a:latin typeface="Calibri"/>
                <a:cs typeface="Calibri"/>
              </a:rPr>
              <a:t>GRANT</a:t>
            </a:r>
            <a:r>
              <a:rPr sz="3600" spc="380" dirty="0">
                <a:solidFill>
                  <a:schemeClr val="bg1"/>
                </a:solidFill>
                <a:latin typeface="Calibri"/>
                <a:cs typeface="Calibri"/>
              </a:rPr>
              <a:t> </a:t>
            </a:r>
            <a:r>
              <a:rPr sz="3600" spc="150" dirty="0">
                <a:solidFill>
                  <a:schemeClr val="bg1"/>
                </a:solidFill>
                <a:latin typeface="Calibri"/>
                <a:cs typeface="Calibri"/>
              </a:rPr>
              <a:t>GOALS</a:t>
            </a:r>
            <a:r>
              <a:rPr sz="3600" spc="375" dirty="0">
                <a:solidFill>
                  <a:schemeClr val="bg1"/>
                </a:solidFill>
                <a:latin typeface="Calibri"/>
                <a:cs typeface="Calibri"/>
              </a:rPr>
              <a:t> </a:t>
            </a:r>
            <a:r>
              <a:rPr sz="3600" spc="135" dirty="0">
                <a:solidFill>
                  <a:schemeClr val="bg1"/>
                </a:solidFill>
                <a:latin typeface="Calibri"/>
                <a:cs typeface="Calibri"/>
              </a:rPr>
              <a:t>AND </a:t>
            </a:r>
            <a:r>
              <a:rPr sz="3600" spc="-800" dirty="0">
                <a:solidFill>
                  <a:schemeClr val="bg1"/>
                </a:solidFill>
                <a:latin typeface="Calibri"/>
                <a:cs typeface="Calibri"/>
              </a:rPr>
              <a:t> </a:t>
            </a:r>
            <a:r>
              <a:rPr sz="3600" spc="165" dirty="0">
                <a:solidFill>
                  <a:schemeClr val="bg1"/>
                </a:solidFill>
                <a:latin typeface="Calibri"/>
                <a:cs typeface="Calibri"/>
              </a:rPr>
              <a:t>OBJECTIVES</a:t>
            </a:r>
            <a:endParaRPr sz="3600" dirty="0">
              <a:solidFill>
                <a:schemeClr val="bg1"/>
              </a:solidFill>
              <a:latin typeface="Calibri"/>
              <a:cs typeface="Calibri"/>
            </a:endParaRPr>
          </a:p>
        </p:txBody>
      </p:sp>
      <p:sp>
        <p:nvSpPr>
          <p:cNvPr id="4" name="object 4"/>
          <p:cNvSpPr txBox="1"/>
          <p:nvPr/>
        </p:nvSpPr>
        <p:spPr>
          <a:xfrm>
            <a:off x="1971358" y="2134053"/>
            <a:ext cx="8249284" cy="3239135"/>
          </a:xfrm>
          <a:prstGeom prst="rect">
            <a:avLst/>
          </a:prstGeom>
        </p:spPr>
        <p:txBody>
          <a:bodyPr vert="horz" wrap="square" lIns="0" tIns="12700" rIns="0" bIns="0" rtlCol="0">
            <a:spAutoFit/>
          </a:bodyPr>
          <a:lstStyle/>
          <a:p>
            <a:pPr marL="49530" algn="ctr">
              <a:spcBef>
                <a:spcPts val="100"/>
              </a:spcBef>
            </a:pPr>
            <a:r>
              <a:rPr sz="2800" i="1" u="sng" dirty="0">
                <a:uFill>
                  <a:solidFill>
                    <a:srgbClr val="004E6D"/>
                  </a:solidFill>
                </a:uFill>
                <a:latin typeface="Arial"/>
                <a:cs typeface="Arial"/>
              </a:rPr>
              <a:t>Questions?</a:t>
            </a:r>
            <a:endParaRPr sz="2800" u="sng" dirty="0">
              <a:latin typeface="Arial"/>
              <a:cs typeface="Arial"/>
            </a:endParaRPr>
          </a:p>
          <a:p>
            <a:pPr marL="393700" indent="-381000">
              <a:spcBef>
                <a:spcPts val="2745"/>
              </a:spcBef>
              <a:buClr>
                <a:schemeClr val="tx1"/>
              </a:buClr>
              <a:buChar char="•"/>
              <a:tabLst>
                <a:tab pos="393065" algn="l"/>
                <a:tab pos="393700" algn="l"/>
              </a:tabLst>
            </a:pPr>
            <a:r>
              <a:rPr sz="2000" spc="-5" dirty="0">
                <a:latin typeface="Arial"/>
                <a:cs typeface="Arial"/>
              </a:rPr>
              <a:t>Refer</a:t>
            </a:r>
            <a:r>
              <a:rPr sz="2000" spc="-10" dirty="0">
                <a:latin typeface="Arial"/>
                <a:cs typeface="Arial"/>
              </a:rPr>
              <a:t> </a:t>
            </a:r>
            <a:r>
              <a:rPr sz="2000" spc="-5" dirty="0">
                <a:latin typeface="Arial"/>
                <a:cs typeface="Arial"/>
              </a:rPr>
              <a:t>to </a:t>
            </a:r>
            <a:r>
              <a:rPr sz="2000" dirty="0">
                <a:latin typeface="Arial"/>
                <a:cs typeface="Arial"/>
              </a:rPr>
              <a:t>your</a:t>
            </a:r>
            <a:r>
              <a:rPr sz="2000" spc="-10" dirty="0">
                <a:latin typeface="Arial"/>
                <a:cs typeface="Arial"/>
              </a:rPr>
              <a:t> </a:t>
            </a:r>
            <a:r>
              <a:rPr sz="2000" spc="-5" dirty="0">
                <a:latin typeface="Arial"/>
                <a:cs typeface="Arial"/>
              </a:rPr>
              <a:t>Uniform Inter-Governmental</a:t>
            </a:r>
            <a:r>
              <a:rPr sz="2000" dirty="0">
                <a:latin typeface="Arial"/>
                <a:cs typeface="Arial"/>
              </a:rPr>
              <a:t> </a:t>
            </a:r>
            <a:r>
              <a:rPr sz="2000" spc="-5" dirty="0">
                <a:latin typeface="Arial"/>
                <a:cs typeface="Arial"/>
              </a:rPr>
              <a:t>Grant</a:t>
            </a:r>
            <a:r>
              <a:rPr sz="2000" spc="-120" dirty="0">
                <a:latin typeface="Arial"/>
                <a:cs typeface="Arial"/>
              </a:rPr>
              <a:t> </a:t>
            </a:r>
            <a:r>
              <a:rPr sz="2000" spc="-5" dirty="0">
                <a:latin typeface="Arial"/>
                <a:cs typeface="Arial"/>
              </a:rPr>
              <a:t>Agreement.</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393065" marR="5080" indent="-381000">
              <a:buClr>
                <a:schemeClr val="tx1"/>
              </a:buClr>
              <a:buChar char="•"/>
              <a:tabLst>
                <a:tab pos="393065" algn="l"/>
                <a:tab pos="393700" algn="l"/>
                <a:tab pos="4481195" algn="l"/>
              </a:tabLst>
            </a:pPr>
            <a:r>
              <a:rPr sz="2000" spc="-45" dirty="0">
                <a:latin typeface="Arial"/>
                <a:cs typeface="Arial"/>
              </a:rPr>
              <a:t>Your </a:t>
            </a:r>
            <a:r>
              <a:rPr sz="2000" spc="-5" dirty="0">
                <a:latin typeface="Arial"/>
                <a:cs typeface="Arial"/>
              </a:rPr>
              <a:t>grant agreement </a:t>
            </a:r>
            <a:r>
              <a:rPr sz="2000" dirty="0">
                <a:latin typeface="Arial"/>
                <a:cs typeface="Arial"/>
              </a:rPr>
              <a:t>has </a:t>
            </a:r>
            <a:r>
              <a:rPr sz="2000" spc="-5" dirty="0">
                <a:latin typeface="Arial"/>
                <a:cs typeface="Arial"/>
              </a:rPr>
              <a:t>these </a:t>
            </a:r>
            <a:r>
              <a:rPr sz="2000" dirty="0">
                <a:latin typeface="Arial"/>
                <a:cs typeface="Arial"/>
              </a:rPr>
              <a:t>goals and objective listed in </a:t>
            </a:r>
            <a:r>
              <a:rPr sz="2000" spc="-5" dirty="0">
                <a:latin typeface="Arial"/>
                <a:cs typeface="Arial"/>
              </a:rPr>
              <a:t>the </a:t>
            </a:r>
            <a:r>
              <a:rPr sz="2000" dirty="0">
                <a:latin typeface="Arial"/>
                <a:cs typeface="Arial"/>
              </a:rPr>
              <a:t> deliverables</a:t>
            </a:r>
            <a:r>
              <a:rPr sz="2000" spc="5" dirty="0">
                <a:latin typeface="Arial"/>
                <a:cs typeface="Arial"/>
              </a:rPr>
              <a:t> </a:t>
            </a:r>
            <a:r>
              <a:rPr sz="2000" dirty="0">
                <a:latin typeface="Arial"/>
                <a:cs typeface="Arial"/>
              </a:rPr>
              <a:t>and</a:t>
            </a:r>
            <a:r>
              <a:rPr sz="2000" spc="5" dirty="0">
                <a:latin typeface="Arial"/>
                <a:cs typeface="Arial"/>
              </a:rPr>
              <a:t> </a:t>
            </a:r>
            <a:r>
              <a:rPr sz="2000" spc="-5" dirty="0">
                <a:latin typeface="Arial"/>
                <a:cs typeface="Arial"/>
              </a:rPr>
              <a:t>milestone</a:t>
            </a:r>
            <a:r>
              <a:rPr sz="2000" spc="10" dirty="0">
                <a:latin typeface="Arial"/>
                <a:cs typeface="Arial"/>
              </a:rPr>
              <a:t> </a:t>
            </a:r>
            <a:r>
              <a:rPr sz="2000" spc="-5" dirty="0">
                <a:latin typeface="Arial"/>
                <a:cs typeface="Arial"/>
              </a:rPr>
              <a:t>section.	</a:t>
            </a:r>
            <a:r>
              <a:rPr sz="2000" dirty="0">
                <a:latin typeface="Arial"/>
                <a:cs typeface="Arial"/>
              </a:rPr>
              <a:t>They</a:t>
            </a:r>
            <a:r>
              <a:rPr sz="2000" spc="-20" dirty="0">
                <a:latin typeface="Arial"/>
                <a:cs typeface="Arial"/>
              </a:rPr>
              <a:t> </a:t>
            </a:r>
            <a:r>
              <a:rPr sz="2000" spc="-5" dirty="0">
                <a:latin typeface="Arial"/>
                <a:cs typeface="Arial"/>
              </a:rPr>
              <a:t>are</a:t>
            </a:r>
            <a:r>
              <a:rPr sz="2000" spc="-20" dirty="0">
                <a:latin typeface="Arial"/>
                <a:cs typeface="Arial"/>
              </a:rPr>
              <a:t> </a:t>
            </a:r>
            <a:r>
              <a:rPr sz="2000" dirty="0">
                <a:latin typeface="Arial"/>
                <a:cs typeface="Arial"/>
              </a:rPr>
              <a:t>also</a:t>
            </a:r>
            <a:r>
              <a:rPr sz="2000" spc="-20" dirty="0">
                <a:latin typeface="Arial"/>
                <a:cs typeface="Arial"/>
              </a:rPr>
              <a:t> </a:t>
            </a:r>
            <a:r>
              <a:rPr sz="2000" dirty="0">
                <a:latin typeface="Arial"/>
                <a:cs typeface="Arial"/>
              </a:rPr>
              <a:t>listed</a:t>
            </a:r>
            <a:r>
              <a:rPr sz="2000" spc="-20" dirty="0">
                <a:latin typeface="Arial"/>
                <a:cs typeface="Arial"/>
              </a:rPr>
              <a:t> </a:t>
            </a:r>
            <a:r>
              <a:rPr sz="2000" dirty="0">
                <a:latin typeface="Arial"/>
                <a:cs typeface="Arial"/>
              </a:rPr>
              <a:t>in</a:t>
            </a:r>
            <a:r>
              <a:rPr sz="2000" spc="-20" dirty="0">
                <a:latin typeface="Arial"/>
                <a:cs typeface="Arial"/>
              </a:rPr>
              <a:t> </a:t>
            </a:r>
            <a:r>
              <a:rPr sz="2000" dirty="0">
                <a:latin typeface="Arial"/>
                <a:cs typeface="Arial"/>
              </a:rPr>
              <a:t>Exhibit</a:t>
            </a:r>
            <a:r>
              <a:rPr sz="2000" spc="-25" dirty="0">
                <a:latin typeface="Arial"/>
                <a:cs typeface="Arial"/>
              </a:rPr>
              <a:t> </a:t>
            </a:r>
            <a:r>
              <a:rPr sz="2000" dirty="0">
                <a:latin typeface="Arial"/>
                <a:cs typeface="Arial"/>
              </a:rPr>
              <a:t>E</a:t>
            </a:r>
            <a:r>
              <a:rPr sz="2000" spc="-15" dirty="0">
                <a:latin typeface="Arial"/>
                <a:cs typeface="Arial"/>
              </a:rPr>
              <a:t> </a:t>
            </a:r>
            <a:r>
              <a:rPr sz="2000" dirty="0">
                <a:latin typeface="Arial"/>
                <a:cs typeface="Arial"/>
              </a:rPr>
              <a:t>– </a:t>
            </a:r>
            <a:r>
              <a:rPr sz="2000" spc="-540" dirty="0">
                <a:latin typeface="Arial"/>
                <a:cs typeface="Arial"/>
              </a:rPr>
              <a:t> </a:t>
            </a:r>
            <a:r>
              <a:rPr sz="2000" spc="-5" dirty="0">
                <a:latin typeface="Arial"/>
                <a:cs typeface="Arial"/>
              </a:rPr>
              <a:t>Performance</a:t>
            </a:r>
            <a:r>
              <a:rPr sz="2000" spc="-15" dirty="0">
                <a:latin typeface="Arial"/>
                <a:cs typeface="Arial"/>
              </a:rPr>
              <a:t> </a:t>
            </a:r>
            <a:r>
              <a:rPr sz="2000" spc="-5" dirty="0">
                <a:latin typeface="Arial"/>
                <a:cs typeface="Arial"/>
              </a:rPr>
              <a:t>Measures.</a:t>
            </a:r>
            <a:endParaRPr sz="2000" dirty="0">
              <a:latin typeface="Arial"/>
              <a:cs typeface="Arial"/>
            </a:endParaRPr>
          </a:p>
          <a:p>
            <a:pPr>
              <a:spcBef>
                <a:spcPts val="40"/>
              </a:spcBef>
              <a:buClr>
                <a:schemeClr val="tx1"/>
              </a:buClr>
              <a:buFont typeface="Arial"/>
              <a:buChar char="•"/>
            </a:pPr>
            <a:endParaRPr sz="2050" dirty="0">
              <a:latin typeface="Arial"/>
              <a:cs typeface="Arial"/>
            </a:endParaRPr>
          </a:p>
          <a:p>
            <a:pPr marL="393065" marR="116839" indent="-381000">
              <a:spcBef>
                <a:spcPts val="5"/>
              </a:spcBef>
              <a:buClr>
                <a:schemeClr val="tx1"/>
              </a:buClr>
              <a:buChar char="•"/>
              <a:tabLst>
                <a:tab pos="393065" algn="l"/>
                <a:tab pos="393700" algn="l"/>
              </a:tabLst>
            </a:pPr>
            <a:r>
              <a:rPr sz="2000" spc="-5" dirty="0">
                <a:latin typeface="Arial"/>
                <a:cs typeface="Arial"/>
              </a:rPr>
              <a:t>If </a:t>
            </a:r>
            <a:r>
              <a:rPr sz="2000" dirty="0">
                <a:latin typeface="Arial"/>
                <a:cs typeface="Arial"/>
              </a:rPr>
              <a:t>you have additional </a:t>
            </a:r>
            <a:r>
              <a:rPr sz="2000" spc="-5" dirty="0">
                <a:latin typeface="Arial"/>
                <a:cs typeface="Arial"/>
              </a:rPr>
              <a:t>questions </a:t>
            </a:r>
            <a:r>
              <a:rPr sz="2000" dirty="0">
                <a:latin typeface="Arial"/>
                <a:cs typeface="Arial"/>
              </a:rPr>
              <a:t>email or call your </a:t>
            </a:r>
            <a:r>
              <a:rPr sz="2000" spc="-5" dirty="0">
                <a:latin typeface="Arial"/>
                <a:cs typeface="Arial"/>
              </a:rPr>
              <a:t>grant administrator </a:t>
            </a:r>
            <a:r>
              <a:rPr sz="2000" spc="-545" dirty="0">
                <a:latin typeface="Arial"/>
                <a:cs typeface="Arial"/>
              </a:rPr>
              <a:t> </a:t>
            </a:r>
            <a:r>
              <a:rPr sz="2000" dirty="0">
                <a:latin typeface="Arial"/>
                <a:cs typeface="Arial"/>
              </a:rPr>
              <a:t>or</a:t>
            </a:r>
            <a:r>
              <a:rPr sz="2000" spc="-15" dirty="0">
                <a:latin typeface="Arial"/>
                <a:cs typeface="Arial"/>
              </a:rPr>
              <a:t> </a:t>
            </a:r>
            <a:r>
              <a:rPr sz="2000" dirty="0">
                <a:latin typeface="Arial"/>
                <a:cs typeface="Arial"/>
              </a:rPr>
              <a:t>law </a:t>
            </a:r>
            <a:r>
              <a:rPr sz="2000" spc="-5" dirty="0">
                <a:latin typeface="Arial"/>
                <a:cs typeface="Arial"/>
              </a:rPr>
              <a:t>enforcement</a:t>
            </a:r>
            <a:r>
              <a:rPr sz="2000" spc="-15" dirty="0">
                <a:latin typeface="Arial"/>
                <a:cs typeface="Arial"/>
              </a:rPr>
              <a:t> </a:t>
            </a:r>
            <a:r>
              <a:rPr sz="2000" dirty="0">
                <a:latin typeface="Arial"/>
                <a:cs typeface="Arial"/>
              </a:rPr>
              <a:t>liaison.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4191" y="2301747"/>
            <a:ext cx="4431030" cy="415435"/>
          </a:xfrm>
          <a:prstGeom prst="rect">
            <a:avLst/>
          </a:prstGeom>
        </p:spPr>
        <p:txBody>
          <a:bodyPr vert="horz" wrap="square" lIns="0" tIns="6350" rIns="0" bIns="0" rtlCol="0">
            <a:spAutoFit/>
          </a:bodyPr>
          <a:lstStyle/>
          <a:p>
            <a:pPr marL="12700" marR="5080" algn="ctr">
              <a:lnSpc>
                <a:spcPct val="101400"/>
              </a:lnSpc>
              <a:spcBef>
                <a:spcPts val="50"/>
              </a:spcBef>
            </a:pPr>
            <a:r>
              <a:rPr lang="en-US" sz="2800" spc="130" dirty="0">
                <a:solidFill>
                  <a:srgbClr val="FFFFFF"/>
                </a:solidFill>
                <a:latin typeface="Franklin Gothic Medium"/>
                <a:cs typeface="Franklin Gothic Medium"/>
              </a:rPr>
              <a:t>BSPE 205 Form</a:t>
            </a:r>
            <a:endParaRPr sz="2800" dirty="0">
              <a:latin typeface="Franklin Gothic Medium"/>
              <a:cs typeface="Franklin Gothic Medium"/>
            </a:endParaRPr>
          </a:p>
        </p:txBody>
      </p:sp>
      <p:sp>
        <p:nvSpPr>
          <p:cNvPr id="3" name="object 3"/>
          <p:cNvSpPr txBox="1"/>
          <p:nvPr/>
        </p:nvSpPr>
        <p:spPr>
          <a:xfrm>
            <a:off x="4108991" y="4140819"/>
            <a:ext cx="1821429" cy="348237"/>
          </a:xfrm>
          <a:prstGeom prst="rect">
            <a:avLst/>
          </a:prstGeom>
        </p:spPr>
        <p:txBody>
          <a:bodyPr vert="horz" wrap="square" lIns="0" tIns="12700" rIns="0" bIns="0" rtlCol="0">
            <a:spAutoFit/>
          </a:bodyPr>
          <a:lstStyle/>
          <a:p>
            <a:pPr marL="754380" marR="5080" indent="-741680">
              <a:lnSpc>
                <a:spcPct val="120000"/>
              </a:lnSpc>
              <a:spcBef>
                <a:spcPts val="100"/>
              </a:spcBef>
            </a:pPr>
            <a:r>
              <a:rPr lang="en-US" sz="2000" b="1" spc="125" dirty="0">
                <a:solidFill>
                  <a:srgbClr val="FFFFFF"/>
                </a:solidFill>
                <a:latin typeface="Arial"/>
                <a:cs typeface="Arial"/>
              </a:rPr>
              <a:t>Brian Arnold</a:t>
            </a:r>
            <a:endParaRPr sz="2000" b="1" dirty="0">
              <a:latin typeface="Arial"/>
              <a:cs typeface="Arial"/>
            </a:endParaRPr>
          </a:p>
        </p:txBody>
      </p:sp>
    </p:spTree>
    <p:extLst>
      <p:ext uri="{BB962C8B-B14F-4D97-AF65-F5344CB8AC3E}">
        <p14:creationId xmlns:p14="http://schemas.microsoft.com/office/powerpoint/2010/main" val="2024573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AF9C8-0B3E-429F-A618-FAC3E2F4A385}"/>
              </a:ext>
            </a:extLst>
          </p:cNvPr>
          <p:cNvSpPr>
            <a:spLocks noGrp="1"/>
          </p:cNvSpPr>
          <p:nvPr>
            <p:ph type="ctrTitle"/>
          </p:nvPr>
        </p:nvSpPr>
        <p:spPr/>
        <p:txBody>
          <a:bodyPr/>
          <a:lstStyle/>
          <a:p>
            <a:r>
              <a:rPr lang="en-US" dirty="0"/>
              <a:t>Agenda</a:t>
            </a:r>
          </a:p>
        </p:txBody>
      </p:sp>
      <p:sp>
        <p:nvSpPr>
          <p:cNvPr id="3" name="Text Placeholder 2">
            <a:extLst>
              <a:ext uri="{FF2B5EF4-FFF2-40B4-BE49-F238E27FC236}">
                <a16:creationId xmlns:a16="http://schemas.microsoft.com/office/drawing/2014/main" id="{C5B1A2CA-9E99-4961-9579-97B7304A24F5}"/>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What is the 205?</a:t>
            </a:r>
          </a:p>
          <a:p>
            <a:pPr marL="342900" indent="-342900">
              <a:buFont typeface="Arial" panose="020B0604020202020204" pitchFamily="34" charset="0"/>
              <a:buChar char="•"/>
            </a:pPr>
            <a:r>
              <a:rPr lang="en-US" dirty="0"/>
              <a:t>Why is it important?</a:t>
            </a:r>
          </a:p>
          <a:p>
            <a:pPr marL="342900" indent="-342900">
              <a:buFont typeface="Arial" panose="020B0604020202020204" pitchFamily="34" charset="0"/>
              <a:buChar char="•"/>
            </a:pPr>
            <a:r>
              <a:rPr lang="en-US" dirty="0"/>
              <a:t>Where do I find it?</a:t>
            </a:r>
          </a:p>
          <a:p>
            <a:pPr marL="342900" indent="-342900">
              <a:buFont typeface="Arial" panose="020B0604020202020204" pitchFamily="34" charset="0"/>
              <a:buChar char="•"/>
            </a:pPr>
            <a:r>
              <a:rPr lang="en-US" dirty="0"/>
              <a:t>What does it look like?</a:t>
            </a:r>
          </a:p>
          <a:p>
            <a:pPr marL="342900" indent="-342900">
              <a:buFont typeface="Arial" panose="020B0604020202020204" pitchFamily="34" charset="0"/>
              <a:buChar char="•"/>
            </a:pPr>
            <a:r>
              <a:rPr lang="en-US" dirty="0"/>
              <a:t>When do I send it in?</a:t>
            </a:r>
          </a:p>
          <a:p>
            <a:pPr marL="342900" indent="-342900">
              <a:buFont typeface="Arial" panose="020B0604020202020204" pitchFamily="34" charset="0"/>
              <a:buChar char="•"/>
            </a:pPr>
            <a:r>
              <a:rPr lang="en-US" dirty="0"/>
              <a:t>Where do I send it to?</a:t>
            </a:r>
          </a:p>
          <a:p>
            <a:pPr marL="342900" indent="-342900">
              <a:buFont typeface="Arial" panose="020B0604020202020204" pitchFamily="34" charset="0"/>
              <a:buChar char="•"/>
            </a:pPr>
            <a:r>
              <a:rPr lang="en-US" dirty="0"/>
              <a:t>What does it have to do with my claim?</a:t>
            </a:r>
          </a:p>
        </p:txBody>
      </p:sp>
    </p:spTree>
    <p:extLst>
      <p:ext uri="{BB962C8B-B14F-4D97-AF65-F5344CB8AC3E}">
        <p14:creationId xmlns:p14="http://schemas.microsoft.com/office/powerpoint/2010/main" val="2646107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What is the 205?</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Data Collection Form </a:t>
            </a:r>
          </a:p>
          <a:p>
            <a:pPr marL="342900" indent="-342900">
              <a:buFont typeface="Arial" panose="020B0604020202020204" pitchFamily="34" charset="0"/>
              <a:buChar char="•"/>
            </a:pPr>
            <a:r>
              <a:rPr lang="en-US" dirty="0"/>
              <a:t>Tracker and Evaluation Tool of Grant Enforcement Activity</a:t>
            </a:r>
          </a:p>
          <a:p>
            <a:pPr marL="342900" indent="-342900">
              <a:buFont typeface="Arial" panose="020B0604020202020204" pitchFamily="34" charset="0"/>
              <a:buChar char="•"/>
            </a:pPr>
            <a:r>
              <a:rPr lang="en-US" dirty="0"/>
              <a:t>Record of Enforcement Hours Worked </a:t>
            </a:r>
          </a:p>
          <a:p>
            <a:pPr marL="342900" indent="-342900">
              <a:buFont typeface="Arial" panose="020B0604020202020204" pitchFamily="34" charset="0"/>
              <a:buChar char="•"/>
            </a:pPr>
            <a:r>
              <a:rPr lang="en-US" dirty="0"/>
              <a:t>Record of Citations Written</a:t>
            </a:r>
          </a:p>
          <a:p>
            <a:pPr marL="342900" indent="-342900">
              <a:buFont typeface="Arial" panose="020B0604020202020204" pitchFamily="34" charset="0"/>
              <a:buChar char="•"/>
            </a:pPr>
            <a:r>
              <a:rPr lang="en-US" dirty="0"/>
              <a:t>Record of Media Efforts</a:t>
            </a:r>
          </a:p>
          <a:p>
            <a:pPr marL="342900" indent="-342900">
              <a:buFont typeface="Arial" panose="020B0604020202020204" pitchFamily="34" charset="0"/>
              <a:buChar char="•"/>
            </a:pPr>
            <a:r>
              <a:rPr lang="en-US" dirty="0"/>
              <a:t>Record of “Other” Important Enforcement Information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74613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Why is the 205 Important?</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p:txBody>
          <a:bodyPr>
            <a:normAutofit/>
          </a:bodyPr>
          <a:lstStyle/>
          <a:p>
            <a:pPr marL="342900" indent="-342900">
              <a:buFont typeface="Arial" panose="020B0604020202020204" pitchFamily="34" charset="0"/>
              <a:buChar char="•"/>
            </a:pPr>
            <a:r>
              <a:rPr lang="en-US" dirty="0"/>
              <a:t>Ensures Objectives and Goals are being met</a:t>
            </a:r>
          </a:p>
          <a:p>
            <a:pPr marL="342900" indent="-342900">
              <a:buFont typeface="Arial" panose="020B0604020202020204" pitchFamily="34" charset="0"/>
              <a:buChar char="•"/>
            </a:pPr>
            <a:r>
              <a:rPr lang="en-US" dirty="0"/>
              <a:t>Used as a Quality Check for BSPE 500 Claim form</a:t>
            </a:r>
          </a:p>
          <a:p>
            <a:pPr marL="342900" indent="-342900">
              <a:buFont typeface="Arial" panose="020B0604020202020204" pitchFamily="34" charset="0"/>
              <a:buChar char="•"/>
            </a:pPr>
            <a:r>
              <a:rPr lang="en-US" dirty="0"/>
              <a:t>Used to calculate statistics such as </a:t>
            </a:r>
          </a:p>
          <a:p>
            <a:pPr marL="800100" lvl="1" indent="-342900">
              <a:buFont typeface="Arial" panose="020B0604020202020204" pitchFamily="34" charset="0"/>
              <a:buChar char="•"/>
            </a:pPr>
            <a:r>
              <a:rPr lang="en-US" dirty="0"/>
              <a:t>Cost per Citation</a:t>
            </a:r>
          </a:p>
          <a:p>
            <a:pPr marL="800100" lvl="1" indent="-342900">
              <a:buFont typeface="Arial" panose="020B0604020202020204" pitchFamily="34" charset="0"/>
              <a:buChar char="•"/>
            </a:pPr>
            <a:r>
              <a:rPr lang="en-US" dirty="0"/>
              <a:t>Cost per Hour</a:t>
            </a:r>
          </a:p>
          <a:p>
            <a:pPr marL="800100" lvl="1" indent="-342900">
              <a:buFont typeface="Arial" panose="020B0604020202020204" pitchFamily="34" charset="0"/>
              <a:buChar char="•"/>
            </a:pPr>
            <a:r>
              <a:rPr lang="en-US" dirty="0"/>
              <a:t>Seat Belt Citations written for every Hour of Patrol</a:t>
            </a:r>
          </a:p>
          <a:p>
            <a:pPr marL="800100" lvl="1" indent="-342900">
              <a:buFont typeface="Arial" panose="020B0604020202020204" pitchFamily="34" charset="0"/>
              <a:buChar char="•"/>
            </a:pPr>
            <a:r>
              <a:rPr lang="en-US" dirty="0"/>
              <a:t>Impaired Driving Citations written for every Hour of Patrol</a:t>
            </a:r>
          </a:p>
          <a:p>
            <a:pPr marL="800100" lvl="1" indent="-342900">
              <a:buFont typeface="Arial" panose="020B0604020202020204" pitchFamily="34" charset="0"/>
              <a:buChar char="•"/>
            </a:pPr>
            <a:r>
              <a:rPr lang="en-US" dirty="0"/>
              <a:t>Percentage of Child Safety Seat Citations written of Total Citations</a:t>
            </a:r>
          </a:p>
          <a:p>
            <a:pPr marL="800100" lvl="1" indent="-342900">
              <a:buFont typeface="Arial" panose="020B0604020202020204" pitchFamily="34" charset="0"/>
              <a:buChar char="•"/>
            </a:pPr>
            <a:r>
              <a:rPr lang="en-US" dirty="0"/>
              <a:t>Statewide Total of News Stories </a:t>
            </a:r>
          </a:p>
          <a:p>
            <a:pPr marL="800100" lvl="1" indent="-342900">
              <a:buFont typeface="Arial" panose="020B0604020202020204" pitchFamily="34" charset="0"/>
              <a:buChar char="•"/>
            </a:pPr>
            <a:r>
              <a:rPr lang="en-US" dirty="0"/>
              <a:t>Minutes per Citation Written</a:t>
            </a:r>
          </a:p>
          <a:p>
            <a:pPr lvl="1"/>
            <a:endParaRPr lang="en-US" dirty="0"/>
          </a:p>
          <a:p>
            <a:pPr marL="800100" lvl="1" indent="-342900">
              <a:buFont typeface="Arial" panose="020B0604020202020204" pitchFamily="34" charset="0"/>
              <a:buChar char="•"/>
            </a:pPr>
            <a:endParaRPr lang="en-US" dirty="0"/>
          </a:p>
          <a:p>
            <a:pPr lvl="1"/>
            <a:endParaRPr lang="en-US" dirty="0"/>
          </a:p>
          <a:p>
            <a:pPr marL="8001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2250021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Where do I find the 205?</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a:xfrm>
            <a:off x="1110016" y="1328400"/>
            <a:ext cx="10008361" cy="687927"/>
          </a:xfrm>
        </p:spPr>
        <p:txBody>
          <a:bodyPr/>
          <a:lstStyle/>
          <a:p>
            <a:pPr algn="ctr"/>
            <a:r>
              <a:rPr lang="en-US" dirty="0"/>
              <a:t>trafficsafetygrantsillinois.org</a:t>
            </a:r>
          </a:p>
        </p:txBody>
      </p:sp>
      <p:sp>
        <p:nvSpPr>
          <p:cNvPr id="5" name="Arrow: Right 4">
            <a:extLst>
              <a:ext uri="{FF2B5EF4-FFF2-40B4-BE49-F238E27FC236}">
                <a16:creationId xmlns:a16="http://schemas.microsoft.com/office/drawing/2014/main" id="{60BEFA86-F623-4B3C-9A17-ECB7FBFA6332}"/>
              </a:ext>
            </a:extLst>
          </p:cNvPr>
          <p:cNvSpPr/>
          <p:nvPr/>
        </p:nvSpPr>
        <p:spPr>
          <a:xfrm>
            <a:off x="2135252" y="1310727"/>
            <a:ext cx="1589422" cy="41285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59EAF5F-45B2-4FB9-8173-FF7C036E339C}"/>
              </a:ext>
            </a:extLst>
          </p:cNvPr>
          <p:cNvPicPr>
            <a:picLocks noChangeAspect="1"/>
          </p:cNvPicPr>
          <p:nvPr/>
        </p:nvPicPr>
        <p:blipFill>
          <a:blip r:embed="rId2"/>
          <a:stretch>
            <a:fillRect/>
          </a:stretch>
        </p:blipFill>
        <p:spPr>
          <a:xfrm>
            <a:off x="2635839" y="1754450"/>
            <a:ext cx="6956713" cy="4537609"/>
          </a:xfrm>
          <a:prstGeom prst="rect">
            <a:avLst/>
          </a:prstGeom>
        </p:spPr>
      </p:pic>
      <p:sp>
        <p:nvSpPr>
          <p:cNvPr id="6" name="Arrow: Right 5">
            <a:extLst>
              <a:ext uri="{FF2B5EF4-FFF2-40B4-BE49-F238E27FC236}">
                <a16:creationId xmlns:a16="http://schemas.microsoft.com/office/drawing/2014/main" id="{3AE9DEDD-9A66-4F17-AFBF-731EC183AD3F}"/>
              </a:ext>
            </a:extLst>
          </p:cNvPr>
          <p:cNvSpPr/>
          <p:nvPr/>
        </p:nvSpPr>
        <p:spPr>
          <a:xfrm rot="2637493">
            <a:off x="4254996" y="3033253"/>
            <a:ext cx="1589422" cy="41285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33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Where do I find the 205?</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a:xfrm>
            <a:off x="1110016" y="1328400"/>
            <a:ext cx="10008361" cy="687927"/>
          </a:xfrm>
        </p:spPr>
        <p:txBody>
          <a:bodyPr/>
          <a:lstStyle/>
          <a:p>
            <a:pPr algn="ctr"/>
            <a:r>
              <a:rPr lang="en-US" dirty="0"/>
              <a:t>trafficsafetygrantsillinois.org</a:t>
            </a:r>
          </a:p>
        </p:txBody>
      </p:sp>
      <p:sp>
        <p:nvSpPr>
          <p:cNvPr id="5" name="Arrow: Right 4">
            <a:extLst>
              <a:ext uri="{FF2B5EF4-FFF2-40B4-BE49-F238E27FC236}">
                <a16:creationId xmlns:a16="http://schemas.microsoft.com/office/drawing/2014/main" id="{60BEFA86-F623-4B3C-9A17-ECB7FBFA6332}"/>
              </a:ext>
            </a:extLst>
          </p:cNvPr>
          <p:cNvSpPr/>
          <p:nvPr/>
        </p:nvSpPr>
        <p:spPr>
          <a:xfrm>
            <a:off x="773641" y="5704734"/>
            <a:ext cx="1589422" cy="41285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F0E57EA-7A3A-41FE-B280-37C6AB08895C}"/>
              </a:ext>
            </a:extLst>
          </p:cNvPr>
          <p:cNvPicPr>
            <a:picLocks noChangeAspect="1"/>
          </p:cNvPicPr>
          <p:nvPr/>
        </p:nvPicPr>
        <p:blipFill>
          <a:blip r:embed="rId2"/>
          <a:stretch>
            <a:fillRect/>
          </a:stretch>
        </p:blipFill>
        <p:spPr>
          <a:xfrm>
            <a:off x="2585809" y="1894036"/>
            <a:ext cx="6983990" cy="4223548"/>
          </a:xfrm>
          <a:prstGeom prst="rect">
            <a:avLst/>
          </a:prstGeom>
        </p:spPr>
      </p:pic>
    </p:spTree>
    <p:extLst>
      <p:ext uri="{BB962C8B-B14F-4D97-AF65-F5344CB8AC3E}">
        <p14:creationId xmlns:p14="http://schemas.microsoft.com/office/powerpoint/2010/main" val="2615162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E2E9E0-000B-4FB9-9A87-71D3FC0CD9B1}"/>
              </a:ext>
            </a:extLst>
          </p:cNvPr>
          <p:cNvSpPr>
            <a:spLocks noGrp="1"/>
          </p:cNvSpPr>
          <p:nvPr>
            <p:ph type="body" sz="quarter" idx="10"/>
          </p:nvPr>
        </p:nvSpPr>
        <p:spPr>
          <a:xfrm>
            <a:off x="1073624" y="405244"/>
            <a:ext cx="5390972" cy="5829300"/>
          </a:xfrm>
        </p:spPr>
        <p:txBody>
          <a:bodyPr>
            <a:normAutofit/>
          </a:bodyPr>
          <a:lstStyle/>
          <a:p>
            <a:pPr algn="ctr"/>
            <a:r>
              <a:rPr lang="en-US" sz="5700" dirty="0"/>
              <a:t>What does the 205 Look Like?</a:t>
            </a:r>
            <a:endParaRPr lang="en-US" u="sng" dirty="0"/>
          </a:p>
          <a:p>
            <a:pPr algn="ctr"/>
            <a:endParaRPr lang="en-US" u="sng" dirty="0"/>
          </a:p>
          <a:p>
            <a:pPr marL="342900" indent="-342900">
              <a:buFont typeface="Arial" panose="020B0604020202020204" pitchFamily="34" charset="0"/>
              <a:buChar char="•"/>
            </a:pPr>
            <a:r>
              <a:rPr lang="en-US" sz="2400" dirty="0"/>
              <a:t>Non-Alcohol is blank in the middle</a:t>
            </a:r>
          </a:p>
          <a:p>
            <a:pPr marL="342900" indent="-342900">
              <a:buFont typeface="Arial" panose="020B0604020202020204" pitchFamily="34" charset="0"/>
              <a:buChar char="•"/>
            </a:pPr>
            <a:r>
              <a:rPr lang="en-US" sz="2400" dirty="0"/>
              <a:t>Agency and Campaign Information</a:t>
            </a:r>
          </a:p>
          <a:p>
            <a:pPr marL="342900" indent="-342900">
              <a:buFont typeface="Arial" panose="020B0604020202020204" pitchFamily="34" charset="0"/>
              <a:buChar char="•"/>
            </a:pPr>
            <a:r>
              <a:rPr lang="en-US" sz="2400" dirty="0"/>
              <a:t>Hours and Vehicles Stopped </a:t>
            </a:r>
          </a:p>
          <a:p>
            <a:pPr marL="342900" indent="-342900">
              <a:buFont typeface="Arial" panose="020B0604020202020204" pitchFamily="34" charset="0"/>
              <a:buChar char="•"/>
            </a:pPr>
            <a:r>
              <a:rPr lang="en-US" sz="2400" dirty="0"/>
              <a:t>Citation and Arrest Information</a:t>
            </a:r>
          </a:p>
          <a:p>
            <a:pPr marL="342900" indent="-342900">
              <a:buFont typeface="Arial" panose="020B0604020202020204" pitchFamily="34" charset="0"/>
              <a:buChar char="•"/>
            </a:pPr>
            <a:r>
              <a:rPr lang="en-US" sz="2400" dirty="0"/>
              <a:t>Media</a:t>
            </a:r>
          </a:p>
          <a:p>
            <a:pPr marL="342900" indent="-342900">
              <a:buFont typeface="Arial" panose="020B0604020202020204" pitchFamily="34" charset="0"/>
              <a:buChar char="•"/>
            </a:pPr>
            <a:r>
              <a:rPr lang="en-US" sz="2400" dirty="0"/>
              <a:t>Additional Comments</a:t>
            </a:r>
          </a:p>
          <a:p>
            <a:pPr marL="342900" indent="-342900">
              <a:buFont typeface="Arial" panose="020B0604020202020204" pitchFamily="34" charset="0"/>
              <a:buChar char="•"/>
            </a:pPr>
            <a:r>
              <a:rPr lang="en-US" sz="2400" dirty="0"/>
              <a:t>Name of Project Director</a:t>
            </a:r>
          </a:p>
          <a:p>
            <a:pPr marL="800100" lvl="1" indent="-34290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B4BA3123-A22D-4F94-94EA-5D93A8F850A8}"/>
              </a:ext>
            </a:extLst>
          </p:cNvPr>
          <p:cNvPicPr>
            <a:picLocks noChangeAspect="1"/>
          </p:cNvPicPr>
          <p:nvPr/>
        </p:nvPicPr>
        <p:blipFill>
          <a:blip r:embed="rId2"/>
          <a:stretch>
            <a:fillRect/>
          </a:stretch>
        </p:blipFill>
        <p:spPr>
          <a:xfrm>
            <a:off x="6480105" y="405244"/>
            <a:ext cx="4671313" cy="6005035"/>
          </a:xfrm>
          <a:prstGeom prst="rect">
            <a:avLst/>
          </a:prstGeom>
        </p:spPr>
      </p:pic>
    </p:spTree>
    <p:extLst>
      <p:ext uri="{BB962C8B-B14F-4D97-AF65-F5344CB8AC3E}">
        <p14:creationId xmlns:p14="http://schemas.microsoft.com/office/powerpoint/2010/main" val="2418317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E2E9E0-000B-4FB9-9A87-71D3FC0CD9B1}"/>
              </a:ext>
            </a:extLst>
          </p:cNvPr>
          <p:cNvSpPr>
            <a:spLocks noGrp="1"/>
          </p:cNvSpPr>
          <p:nvPr>
            <p:ph type="body" sz="quarter" idx="10"/>
          </p:nvPr>
        </p:nvSpPr>
        <p:spPr>
          <a:xfrm>
            <a:off x="1073624" y="461317"/>
            <a:ext cx="5350326" cy="5773227"/>
          </a:xfrm>
        </p:spPr>
        <p:txBody>
          <a:bodyPr>
            <a:normAutofit/>
          </a:bodyPr>
          <a:lstStyle/>
          <a:p>
            <a:pPr algn="ctr"/>
            <a:r>
              <a:rPr lang="en-US" sz="4800" dirty="0"/>
              <a:t>What does the 205 Look Like?	</a:t>
            </a:r>
          </a:p>
          <a:p>
            <a:pPr algn="ctr"/>
            <a:endParaRPr lang="en-US" dirty="0"/>
          </a:p>
          <a:p>
            <a:pPr marL="342900" indent="-342900">
              <a:buFont typeface="Arial" panose="020B0604020202020204" pitchFamily="34" charset="0"/>
              <a:buChar char="•"/>
            </a:pPr>
            <a:endParaRPr lang="en-US" dirty="0"/>
          </a:p>
          <a:p>
            <a:r>
              <a:rPr lang="en-US" dirty="0"/>
              <a:t>When Impaired Driving and Additional is selected, additional fields appear.</a:t>
            </a:r>
          </a:p>
          <a:p>
            <a:pPr lvl="2"/>
            <a:endParaRPr lang="en-US" dirty="0"/>
          </a:p>
          <a:p>
            <a:r>
              <a:rPr lang="en-US" dirty="0"/>
              <a:t>	</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DBD7E698-65F5-4BC9-B59E-DA90FE4A6707}"/>
                  </a:ext>
                </a:extLst>
              </p14:cNvPr>
              <p14:cNvContentPartPr/>
              <p14:nvPr/>
            </p14:nvContentPartPr>
            <p14:xfrm>
              <a:off x="8264310" y="755357"/>
              <a:ext cx="1586160" cy="262800"/>
            </p14:xfrm>
          </p:contentPart>
        </mc:Choice>
        <mc:Fallback xmlns="">
          <p:pic>
            <p:nvPicPr>
              <p:cNvPr id="2" name="Ink 1">
                <a:extLst>
                  <a:ext uri="{FF2B5EF4-FFF2-40B4-BE49-F238E27FC236}">
                    <a16:creationId xmlns:a16="http://schemas.microsoft.com/office/drawing/2014/main" id="{DBD7E698-65F5-4BC9-B59E-DA90FE4A6707}"/>
                  </a:ext>
                </a:extLst>
              </p:cNvPr>
              <p:cNvPicPr/>
              <p:nvPr/>
            </p:nvPicPr>
            <p:blipFill>
              <a:blip r:embed="rId3"/>
              <a:stretch>
                <a:fillRect/>
              </a:stretch>
            </p:blipFill>
            <p:spPr>
              <a:xfrm>
                <a:off x="8228310" y="683357"/>
                <a:ext cx="165780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90D40B28-FCA9-4E4F-BF11-D0D82B923DD6}"/>
                  </a:ext>
                </a:extLst>
              </p14:cNvPr>
              <p14:cNvContentPartPr/>
              <p14:nvPr/>
            </p14:nvContentPartPr>
            <p14:xfrm>
              <a:off x="8067390" y="2011397"/>
              <a:ext cx="509760" cy="223920"/>
            </p14:xfrm>
          </p:contentPart>
        </mc:Choice>
        <mc:Fallback xmlns="">
          <p:pic>
            <p:nvPicPr>
              <p:cNvPr id="4" name="Ink 3">
                <a:extLst>
                  <a:ext uri="{FF2B5EF4-FFF2-40B4-BE49-F238E27FC236}">
                    <a16:creationId xmlns:a16="http://schemas.microsoft.com/office/drawing/2014/main" id="{90D40B28-FCA9-4E4F-BF11-D0D82B923DD6}"/>
                  </a:ext>
                </a:extLst>
              </p:cNvPr>
              <p:cNvPicPr/>
              <p:nvPr/>
            </p:nvPicPr>
            <p:blipFill>
              <a:blip r:embed="rId5"/>
              <a:stretch>
                <a:fillRect/>
              </a:stretch>
            </p:blipFill>
            <p:spPr>
              <a:xfrm>
                <a:off x="8031390" y="1939397"/>
                <a:ext cx="581400" cy="367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DF64D06D-7D6E-43B3-8297-05E9120D4DE0}"/>
                  </a:ext>
                </a:extLst>
              </p14:cNvPr>
              <p14:cNvContentPartPr/>
              <p14:nvPr/>
            </p14:nvContentPartPr>
            <p14:xfrm>
              <a:off x="8078190" y="2661557"/>
              <a:ext cx="429480" cy="128160"/>
            </p14:xfrm>
          </p:contentPart>
        </mc:Choice>
        <mc:Fallback xmlns="">
          <p:pic>
            <p:nvPicPr>
              <p:cNvPr id="10" name="Ink 9">
                <a:extLst>
                  <a:ext uri="{FF2B5EF4-FFF2-40B4-BE49-F238E27FC236}">
                    <a16:creationId xmlns:a16="http://schemas.microsoft.com/office/drawing/2014/main" id="{DF64D06D-7D6E-43B3-8297-05E9120D4DE0}"/>
                  </a:ext>
                </a:extLst>
              </p:cNvPr>
              <p:cNvPicPr/>
              <p:nvPr/>
            </p:nvPicPr>
            <p:blipFill>
              <a:blip r:embed="rId7"/>
              <a:stretch>
                <a:fillRect/>
              </a:stretch>
            </p:blipFill>
            <p:spPr>
              <a:xfrm>
                <a:off x="8042190" y="2589557"/>
                <a:ext cx="50112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0F9F07F5-99E1-4502-9DB2-565058D0DD58}"/>
                  </a:ext>
                </a:extLst>
              </p14:cNvPr>
              <p14:cNvContentPartPr/>
              <p14:nvPr/>
            </p14:nvContentPartPr>
            <p14:xfrm>
              <a:off x="9711150" y="4103357"/>
              <a:ext cx="416880" cy="52200"/>
            </p14:xfrm>
          </p:contentPart>
        </mc:Choice>
        <mc:Fallback xmlns="">
          <p:pic>
            <p:nvPicPr>
              <p:cNvPr id="11" name="Ink 10">
                <a:extLst>
                  <a:ext uri="{FF2B5EF4-FFF2-40B4-BE49-F238E27FC236}">
                    <a16:creationId xmlns:a16="http://schemas.microsoft.com/office/drawing/2014/main" id="{0F9F07F5-99E1-4502-9DB2-565058D0DD58}"/>
                  </a:ext>
                </a:extLst>
              </p:cNvPr>
              <p:cNvPicPr/>
              <p:nvPr/>
            </p:nvPicPr>
            <p:blipFill>
              <a:blip r:embed="rId9"/>
              <a:stretch>
                <a:fillRect/>
              </a:stretch>
            </p:blipFill>
            <p:spPr>
              <a:xfrm>
                <a:off x="9675150" y="4031357"/>
                <a:ext cx="48852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E9215AB2-29A6-40B1-AFF5-C2EEBF08B9DB}"/>
                  </a:ext>
                </a:extLst>
              </p14:cNvPr>
              <p14:cNvContentPartPr/>
              <p14:nvPr/>
            </p14:nvContentPartPr>
            <p14:xfrm>
              <a:off x="10243590" y="3831197"/>
              <a:ext cx="590760" cy="360"/>
            </p14:xfrm>
          </p:contentPart>
        </mc:Choice>
        <mc:Fallback xmlns="">
          <p:pic>
            <p:nvPicPr>
              <p:cNvPr id="12" name="Ink 11">
                <a:extLst>
                  <a:ext uri="{FF2B5EF4-FFF2-40B4-BE49-F238E27FC236}">
                    <a16:creationId xmlns:a16="http://schemas.microsoft.com/office/drawing/2014/main" id="{E9215AB2-29A6-40B1-AFF5-C2EEBF08B9DB}"/>
                  </a:ext>
                </a:extLst>
              </p:cNvPr>
              <p:cNvPicPr/>
              <p:nvPr/>
            </p:nvPicPr>
            <p:blipFill>
              <a:blip r:embed="rId11"/>
              <a:stretch>
                <a:fillRect/>
              </a:stretch>
            </p:blipFill>
            <p:spPr>
              <a:xfrm>
                <a:off x="10207590" y="3759197"/>
                <a:ext cx="662400" cy="144000"/>
              </a:xfrm>
              <a:prstGeom prst="rect">
                <a:avLst/>
              </a:prstGeom>
            </p:spPr>
          </p:pic>
        </mc:Fallback>
      </mc:AlternateContent>
      <p:pic>
        <p:nvPicPr>
          <p:cNvPr id="13" name="Picture 12">
            <a:extLst>
              <a:ext uri="{FF2B5EF4-FFF2-40B4-BE49-F238E27FC236}">
                <a16:creationId xmlns:a16="http://schemas.microsoft.com/office/drawing/2014/main" id="{12A0CEF5-349B-42E6-AC4F-EBFEEAD2F229}"/>
              </a:ext>
            </a:extLst>
          </p:cNvPr>
          <p:cNvPicPr>
            <a:picLocks noChangeAspect="1"/>
          </p:cNvPicPr>
          <p:nvPr/>
        </p:nvPicPr>
        <p:blipFill>
          <a:blip r:embed="rId12"/>
          <a:stretch>
            <a:fillRect/>
          </a:stretch>
        </p:blipFill>
        <p:spPr>
          <a:xfrm>
            <a:off x="6510484" y="439838"/>
            <a:ext cx="4634512" cy="5978324"/>
          </a:xfrm>
          <a:prstGeom prst="rect">
            <a:avLst/>
          </a:prstGeom>
        </p:spPr>
      </p:pic>
      <p:sp>
        <p:nvSpPr>
          <p:cNvPr id="6" name="Rectangle 5">
            <a:extLst>
              <a:ext uri="{FF2B5EF4-FFF2-40B4-BE49-F238E27FC236}">
                <a16:creationId xmlns:a16="http://schemas.microsoft.com/office/drawing/2014/main" id="{0525BBB8-8191-4BCA-95A3-BFB6C11691A1}"/>
              </a:ext>
            </a:extLst>
          </p:cNvPr>
          <p:cNvSpPr/>
          <p:nvPr/>
        </p:nvSpPr>
        <p:spPr>
          <a:xfrm>
            <a:off x="7782132" y="2040281"/>
            <a:ext cx="1021595" cy="308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D9C0DEF-E376-4449-9272-247D957B0C3F}"/>
              </a:ext>
            </a:extLst>
          </p:cNvPr>
          <p:cNvSpPr/>
          <p:nvPr/>
        </p:nvSpPr>
        <p:spPr>
          <a:xfrm>
            <a:off x="7782992" y="2712159"/>
            <a:ext cx="1021595"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BED2A4-9204-4FE7-AA81-80788E3B87C8}"/>
              </a:ext>
            </a:extLst>
          </p:cNvPr>
          <p:cNvSpPr/>
          <p:nvPr/>
        </p:nvSpPr>
        <p:spPr>
          <a:xfrm>
            <a:off x="8827740" y="2712160"/>
            <a:ext cx="1061013"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6FFFD7E-79DD-4B78-85D8-E98A23FAE393}"/>
              </a:ext>
            </a:extLst>
          </p:cNvPr>
          <p:cNvSpPr/>
          <p:nvPr/>
        </p:nvSpPr>
        <p:spPr>
          <a:xfrm>
            <a:off x="8827739" y="3024676"/>
            <a:ext cx="1061013"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C38F00-F53A-4158-8484-86C097671851}"/>
              </a:ext>
            </a:extLst>
          </p:cNvPr>
          <p:cNvSpPr/>
          <p:nvPr/>
        </p:nvSpPr>
        <p:spPr>
          <a:xfrm>
            <a:off x="8827739" y="2040279"/>
            <a:ext cx="1061013"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D41C92F-D561-4142-B3F7-F0D8AD7906B2}"/>
              </a:ext>
            </a:extLst>
          </p:cNvPr>
          <p:cNvSpPr/>
          <p:nvPr/>
        </p:nvSpPr>
        <p:spPr>
          <a:xfrm>
            <a:off x="8827738" y="2349040"/>
            <a:ext cx="1061013"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A1361D-DFDD-4916-BB9E-8502795CD4FB}"/>
              </a:ext>
            </a:extLst>
          </p:cNvPr>
          <p:cNvSpPr/>
          <p:nvPr/>
        </p:nvSpPr>
        <p:spPr>
          <a:xfrm>
            <a:off x="8467673" y="1582876"/>
            <a:ext cx="1382797" cy="3125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7464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E2E9E0-000B-4FB9-9A87-71D3FC0CD9B1}"/>
              </a:ext>
            </a:extLst>
          </p:cNvPr>
          <p:cNvSpPr>
            <a:spLocks noGrp="1"/>
          </p:cNvSpPr>
          <p:nvPr>
            <p:ph type="body" sz="quarter" idx="10"/>
          </p:nvPr>
        </p:nvSpPr>
        <p:spPr>
          <a:xfrm>
            <a:off x="1073624" y="461317"/>
            <a:ext cx="5350326" cy="5773227"/>
          </a:xfrm>
        </p:spPr>
        <p:txBody>
          <a:bodyPr>
            <a:normAutofit/>
          </a:bodyPr>
          <a:lstStyle/>
          <a:p>
            <a:pPr algn="ctr"/>
            <a:r>
              <a:rPr lang="en-US" sz="4800" dirty="0"/>
              <a:t>What does the 205 Look Like?	</a:t>
            </a:r>
          </a:p>
          <a:p>
            <a:pPr algn="ctr"/>
            <a:endParaRPr lang="en-US" dirty="0"/>
          </a:p>
          <a:p>
            <a:pPr marL="342900" indent="-342900">
              <a:buFont typeface="Arial" panose="020B0604020202020204" pitchFamily="34" charset="0"/>
              <a:buChar char="•"/>
            </a:pPr>
            <a:endParaRPr lang="en-US" dirty="0"/>
          </a:p>
          <a:p>
            <a:pPr algn="ctr"/>
            <a:r>
              <a:rPr lang="en-US" dirty="0"/>
              <a:t>Instructions are on the 2</a:t>
            </a:r>
            <a:r>
              <a:rPr lang="en-US" baseline="30000" dirty="0"/>
              <a:t>nd</a:t>
            </a:r>
            <a:r>
              <a:rPr lang="en-US" dirty="0"/>
              <a:t> page</a:t>
            </a:r>
          </a:p>
          <a:p>
            <a:pPr lvl="2"/>
            <a:endParaRPr lang="en-US" dirty="0"/>
          </a:p>
          <a:p>
            <a:r>
              <a:rPr lang="en-US" dirty="0"/>
              <a:t>	</a:t>
            </a:r>
          </a:p>
        </p:txBody>
      </p:sp>
      <p:pic>
        <p:nvPicPr>
          <p:cNvPr id="5" name="Picture 4">
            <a:extLst>
              <a:ext uri="{FF2B5EF4-FFF2-40B4-BE49-F238E27FC236}">
                <a16:creationId xmlns:a16="http://schemas.microsoft.com/office/drawing/2014/main" id="{C08155C5-606D-4A1B-B0C1-502EAB087D54}"/>
              </a:ext>
            </a:extLst>
          </p:cNvPr>
          <p:cNvPicPr>
            <a:picLocks noChangeAspect="1"/>
          </p:cNvPicPr>
          <p:nvPr/>
        </p:nvPicPr>
        <p:blipFill>
          <a:blip r:embed="rId2"/>
          <a:stretch>
            <a:fillRect/>
          </a:stretch>
        </p:blipFill>
        <p:spPr>
          <a:xfrm>
            <a:off x="6521574" y="471594"/>
            <a:ext cx="4596802" cy="5914811"/>
          </a:xfrm>
          <a:prstGeom prst="rect">
            <a:avLst/>
          </a:prstGeom>
        </p:spPr>
      </p:pic>
    </p:spTree>
    <p:extLst>
      <p:ext uri="{BB962C8B-B14F-4D97-AF65-F5344CB8AC3E}">
        <p14:creationId xmlns:p14="http://schemas.microsoft.com/office/powerpoint/2010/main" val="2244485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lang="en-US" spc="165" dirty="0">
                <a:solidFill>
                  <a:schemeClr val="bg1"/>
                </a:solidFill>
              </a:rPr>
              <a:t>BSPE PERSONNEL</a:t>
            </a:r>
            <a:endParaRPr spc="170" dirty="0">
              <a:solidFill>
                <a:schemeClr val="bg1"/>
              </a:solidFill>
            </a:endParaRPr>
          </a:p>
        </p:txBody>
      </p:sp>
      <p:sp>
        <p:nvSpPr>
          <p:cNvPr id="5" name="TextBox 4">
            <a:extLst>
              <a:ext uri="{FF2B5EF4-FFF2-40B4-BE49-F238E27FC236}">
                <a16:creationId xmlns:a16="http://schemas.microsoft.com/office/drawing/2014/main" id="{DFE2BE09-6AF9-477A-8318-70CF57766A9D}"/>
              </a:ext>
            </a:extLst>
          </p:cNvPr>
          <p:cNvSpPr txBox="1"/>
          <p:nvPr/>
        </p:nvSpPr>
        <p:spPr>
          <a:xfrm>
            <a:off x="1676399" y="2006352"/>
            <a:ext cx="7465381" cy="4921284"/>
          </a:xfrm>
          <a:prstGeom prst="rect">
            <a:avLst/>
          </a:prstGeom>
          <a:noFill/>
        </p:spPr>
        <p:txBody>
          <a:bodyPr wrap="square">
            <a:spAutoFit/>
          </a:bodyPr>
          <a:lstStyle/>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Adam Gabany – Safety Programs Implementation Manager	Adam.Gabany@Illinois.gov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Carissa Calloway – At-Risk Behavior Manager	Carissa.Calloway@Illinois.gov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Shannon Alderman – Impaired Driving Coordinator	Shannon.Alderman@Illinois.gov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Rochelle Gillespie - Occupant Protection Coordinator</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Rochelle.Gillespie@illinois.gov</a:t>
            </a:r>
          </a:p>
        </p:txBody>
      </p:sp>
    </p:spTree>
    <p:extLst>
      <p:ext uri="{BB962C8B-B14F-4D97-AF65-F5344CB8AC3E}">
        <p14:creationId xmlns:p14="http://schemas.microsoft.com/office/powerpoint/2010/main" val="121077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CBE1-649A-463C-BEB5-60A775AFEF88}"/>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0463CCA2-08F3-41A0-B85E-87EA8D067E7F}"/>
              </a:ext>
            </a:extLst>
          </p:cNvPr>
          <p:cNvSpPr>
            <a:spLocks noGrp="1"/>
          </p:cNvSpPr>
          <p:nvPr>
            <p:ph type="body" sz="quarter" idx="10"/>
          </p:nvPr>
        </p:nvSpPr>
        <p:spPr/>
        <p:txBody>
          <a:bodyPr/>
          <a:lstStyle/>
          <a:p>
            <a:r>
              <a:rPr lang="en-US" dirty="0"/>
              <a:t>Agency Information </a:t>
            </a:r>
            <a:r>
              <a:rPr lang="en-US" i="1" dirty="0"/>
              <a:t>(Project # Changes Yearly)</a:t>
            </a:r>
          </a:p>
          <a:p>
            <a:pPr marL="342900" indent="-342900">
              <a:buFont typeface="Arial" panose="020B0604020202020204" pitchFamily="34" charset="0"/>
              <a:buChar char="•"/>
            </a:pPr>
            <a:endParaRPr lang="en-US" i="1" dirty="0"/>
          </a:p>
          <a:p>
            <a:r>
              <a:rPr lang="en-US" dirty="0"/>
              <a:t>Campaign Information</a:t>
            </a:r>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endParaRPr lang="en-US" i="1" dirty="0"/>
          </a:p>
        </p:txBody>
      </p:sp>
      <p:sp>
        <p:nvSpPr>
          <p:cNvPr id="9" name="TextBox 8">
            <a:extLst>
              <a:ext uri="{FF2B5EF4-FFF2-40B4-BE49-F238E27FC236}">
                <a16:creationId xmlns:a16="http://schemas.microsoft.com/office/drawing/2014/main" id="{63A84B81-F7BC-4A41-A5DA-526C6CD6DA1C}"/>
              </a:ext>
            </a:extLst>
          </p:cNvPr>
          <p:cNvSpPr txBox="1"/>
          <p:nvPr/>
        </p:nvSpPr>
        <p:spPr>
          <a:xfrm>
            <a:off x="5637229" y="2974156"/>
            <a:ext cx="914400" cy="914400"/>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E0A7CCE5-9D97-4E64-B96F-3FE3CB3687DF}"/>
              </a:ext>
            </a:extLst>
          </p:cNvPr>
          <p:cNvSpPr txBox="1"/>
          <p:nvPr/>
        </p:nvSpPr>
        <p:spPr>
          <a:xfrm>
            <a:off x="1134862" y="3862337"/>
            <a:ext cx="3932640"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Additional Enforcement</a:t>
            </a:r>
          </a:p>
          <a:p>
            <a:pPr marL="285750" indent="-285750">
              <a:buFont typeface="Arial" panose="020B0604020202020204" pitchFamily="34" charset="0"/>
              <a:buChar char="•"/>
            </a:pPr>
            <a:r>
              <a:rPr lang="en-US" dirty="0">
                <a:solidFill>
                  <a:schemeClr val="bg1"/>
                </a:solidFill>
              </a:rPr>
              <a:t>Child Passenger Safety</a:t>
            </a:r>
          </a:p>
          <a:p>
            <a:pPr marL="285750" indent="-285750">
              <a:buFont typeface="Arial" panose="020B0604020202020204" pitchFamily="34" charset="0"/>
              <a:buChar char="•"/>
            </a:pPr>
            <a:r>
              <a:rPr lang="en-US" dirty="0">
                <a:solidFill>
                  <a:schemeClr val="bg1"/>
                </a:solidFill>
              </a:rPr>
              <a:t>Distracted Driving</a:t>
            </a:r>
          </a:p>
          <a:p>
            <a:pPr marL="285750" indent="-285750">
              <a:buFont typeface="Arial" panose="020B0604020202020204" pitchFamily="34" charset="0"/>
              <a:buChar char="•"/>
            </a:pPr>
            <a:r>
              <a:rPr lang="en-US" dirty="0">
                <a:solidFill>
                  <a:schemeClr val="bg1"/>
                </a:solidFill>
              </a:rPr>
              <a:t>Halloween</a:t>
            </a:r>
          </a:p>
          <a:p>
            <a:pPr marL="285750" indent="-285750">
              <a:buFont typeface="Arial" panose="020B0604020202020204" pitchFamily="34" charset="0"/>
              <a:buChar char="•"/>
            </a:pPr>
            <a:r>
              <a:rPr lang="en-US" dirty="0">
                <a:solidFill>
                  <a:schemeClr val="bg1"/>
                </a:solidFill>
              </a:rPr>
              <a:t>Holiday (Christmas and New Year)</a:t>
            </a:r>
          </a:p>
          <a:p>
            <a:pPr marL="285750" indent="-285750">
              <a:buFont typeface="Arial" panose="020B0604020202020204" pitchFamily="34" charset="0"/>
              <a:buChar char="•"/>
            </a:pPr>
            <a:r>
              <a:rPr lang="en-US" dirty="0">
                <a:solidFill>
                  <a:schemeClr val="bg1"/>
                </a:solidFill>
              </a:rPr>
              <a:t>Independence Day</a:t>
            </a:r>
          </a:p>
        </p:txBody>
      </p:sp>
      <p:sp>
        <p:nvSpPr>
          <p:cNvPr id="8" name="TextBox 7">
            <a:extLst>
              <a:ext uri="{FF2B5EF4-FFF2-40B4-BE49-F238E27FC236}">
                <a16:creationId xmlns:a16="http://schemas.microsoft.com/office/drawing/2014/main" id="{3F150FF2-70DE-4658-9796-8EC4560623AB}"/>
              </a:ext>
            </a:extLst>
          </p:cNvPr>
          <p:cNvSpPr txBox="1"/>
          <p:nvPr/>
        </p:nvSpPr>
        <p:spPr>
          <a:xfrm>
            <a:off x="4917306" y="3890912"/>
            <a:ext cx="3268646"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Labor Day</a:t>
            </a:r>
          </a:p>
          <a:p>
            <a:pPr marL="285750" indent="-285750">
              <a:buFont typeface="Arial" panose="020B0604020202020204" pitchFamily="34" charset="0"/>
              <a:buChar char="•"/>
            </a:pPr>
            <a:r>
              <a:rPr lang="en-US" dirty="0">
                <a:solidFill>
                  <a:schemeClr val="bg1"/>
                </a:solidFill>
              </a:rPr>
              <a:t>Memorial Day</a:t>
            </a:r>
          </a:p>
          <a:p>
            <a:pPr marL="285750" indent="-285750">
              <a:buFont typeface="Arial" panose="020B0604020202020204" pitchFamily="34" charset="0"/>
              <a:buChar char="•"/>
            </a:pPr>
            <a:r>
              <a:rPr lang="en-US" dirty="0">
                <a:solidFill>
                  <a:schemeClr val="bg1"/>
                </a:solidFill>
              </a:rPr>
              <a:t>St Patrick’s Day</a:t>
            </a:r>
          </a:p>
          <a:p>
            <a:pPr marL="285750" indent="-285750">
              <a:buFont typeface="Arial" panose="020B0604020202020204" pitchFamily="34" charset="0"/>
              <a:buChar char="•"/>
            </a:pPr>
            <a:r>
              <a:rPr lang="en-US" dirty="0">
                <a:solidFill>
                  <a:schemeClr val="bg1"/>
                </a:solidFill>
              </a:rPr>
              <a:t>Super Bowl</a:t>
            </a:r>
          </a:p>
          <a:p>
            <a:pPr marL="285750" indent="-285750">
              <a:buFont typeface="Arial" panose="020B0604020202020204" pitchFamily="34" charset="0"/>
              <a:buChar char="•"/>
            </a:pPr>
            <a:r>
              <a:rPr lang="en-US" dirty="0">
                <a:solidFill>
                  <a:schemeClr val="bg1"/>
                </a:solidFill>
              </a:rPr>
              <a:t>Thanksgiving</a:t>
            </a:r>
          </a:p>
        </p:txBody>
      </p:sp>
      <p:pic>
        <p:nvPicPr>
          <p:cNvPr id="11" name="Picture 10">
            <a:extLst>
              <a:ext uri="{FF2B5EF4-FFF2-40B4-BE49-F238E27FC236}">
                <a16:creationId xmlns:a16="http://schemas.microsoft.com/office/drawing/2014/main" id="{2E664A16-DE27-4A2F-87A7-B77F48A5383E}"/>
              </a:ext>
            </a:extLst>
          </p:cNvPr>
          <p:cNvPicPr>
            <a:picLocks noChangeAspect="1"/>
          </p:cNvPicPr>
          <p:nvPr/>
        </p:nvPicPr>
        <p:blipFill>
          <a:blip r:embed="rId2"/>
          <a:stretch>
            <a:fillRect/>
          </a:stretch>
        </p:blipFill>
        <p:spPr>
          <a:xfrm>
            <a:off x="1110016" y="2269306"/>
            <a:ext cx="8181975" cy="495300"/>
          </a:xfrm>
          <a:prstGeom prst="rect">
            <a:avLst/>
          </a:prstGeom>
        </p:spPr>
      </p:pic>
      <p:pic>
        <p:nvPicPr>
          <p:cNvPr id="12" name="Picture 11">
            <a:extLst>
              <a:ext uri="{FF2B5EF4-FFF2-40B4-BE49-F238E27FC236}">
                <a16:creationId xmlns:a16="http://schemas.microsoft.com/office/drawing/2014/main" id="{4D75B416-4C14-4E7C-AF57-6D9D0F46560C}"/>
              </a:ext>
            </a:extLst>
          </p:cNvPr>
          <p:cNvPicPr>
            <a:picLocks noChangeAspect="1"/>
          </p:cNvPicPr>
          <p:nvPr/>
        </p:nvPicPr>
        <p:blipFill>
          <a:blip r:embed="rId3"/>
          <a:stretch>
            <a:fillRect/>
          </a:stretch>
        </p:blipFill>
        <p:spPr>
          <a:xfrm>
            <a:off x="1106874" y="3193231"/>
            <a:ext cx="3390900" cy="485775"/>
          </a:xfrm>
          <a:prstGeom prst="rect">
            <a:avLst/>
          </a:prstGeom>
        </p:spPr>
      </p:pic>
    </p:spTree>
    <p:extLst>
      <p:ext uri="{BB962C8B-B14F-4D97-AF65-F5344CB8AC3E}">
        <p14:creationId xmlns:p14="http://schemas.microsoft.com/office/powerpoint/2010/main" val="2093022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70CB0-45CB-4F4E-9FBD-AC0D7FF8B32F}"/>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1BC0A183-7A5C-4ADA-A146-3DBEE56EDDB9}"/>
              </a:ext>
            </a:extLst>
          </p:cNvPr>
          <p:cNvSpPr>
            <a:spLocks noGrp="1"/>
          </p:cNvSpPr>
          <p:nvPr>
            <p:ph type="body" sz="quarter" idx="10"/>
          </p:nvPr>
        </p:nvSpPr>
        <p:spPr/>
        <p:txBody>
          <a:bodyPr/>
          <a:lstStyle/>
          <a:p>
            <a:r>
              <a:rPr lang="en-US" dirty="0"/>
              <a:t>Enforcement Type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a:p>
            <a:r>
              <a:rPr lang="en-US" dirty="0"/>
              <a:t>For Additional Campaigns – Beginning 10/1/2022</a:t>
            </a:r>
          </a:p>
          <a:p>
            <a:endParaRPr lang="en-US" dirty="0"/>
          </a:p>
          <a:p>
            <a:endParaRPr lang="en-US" dirty="0"/>
          </a:p>
          <a:p>
            <a:r>
              <a:rPr lang="en-US" dirty="0"/>
              <a:t>Dates: Enter Campaign Dates (if Additional)</a:t>
            </a:r>
          </a:p>
          <a:p>
            <a:pPr marL="342900" indent="-34290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C7F567D8-A1C7-4BD1-8E03-1C1D55C04DF5}"/>
              </a:ext>
            </a:extLst>
          </p:cNvPr>
          <p:cNvSpPr txBox="1"/>
          <p:nvPr/>
        </p:nvSpPr>
        <p:spPr>
          <a:xfrm>
            <a:off x="4590257" y="1877912"/>
            <a:ext cx="66438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Alcohol (“Alcohol will be replaced with “Impaired Driving” 		     beginning 10/1/2022)</a:t>
            </a:r>
          </a:p>
          <a:p>
            <a:pPr marL="285750" indent="-285750">
              <a:buFont typeface="Arial" panose="020B0604020202020204" pitchFamily="34" charset="0"/>
              <a:buChar char="•"/>
            </a:pPr>
            <a:r>
              <a:rPr lang="en-US" dirty="0">
                <a:solidFill>
                  <a:schemeClr val="bg1"/>
                </a:solidFill>
              </a:rPr>
              <a:t>Occupant Protection</a:t>
            </a:r>
          </a:p>
          <a:p>
            <a:pPr marL="285750" indent="-285750">
              <a:buFont typeface="Arial" panose="020B0604020202020204" pitchFamily="34" charset="0"/>
              <a:buChar char="•"/>
            </a:pPr>
            <a:r>
              <a:rPr lang="en-US" dirty="0">
                <a:solidFill>
                  <a:schemeClr val="bg1"/>
                </a:solidFill>
              </a:rPr>
              <a:t>Speed Enforcement</a:t>
            </a:r>
          </a:p>
        </p:txBody>
      </p:sp>
      <p:pic>
        <p:nvPicPr>
          <p:cNvPr id="5" name="Picture 4">
            <a:extLst>
              <a:ext uri="{FF2B5EF4-FFF2-40B4-BE49-F238E27FC236}">
                <a16:creationId xmlns:a16="http://schemas.microsoft.com/office/drawing/2014/main" id="{67BA933D-E11A-40C3-BCF1-05498C812CCB}"/>
              </a:ext>
            </a:extLst>
          </p:cNvPr>
          <p:cNvPicPr>
            <a:picLocks noChangeAspect="1"/>
          </p:cNvPicPr>
          <p:nvPr/>
        </p:nvPicPr>
        <p:blipFill>
          <a:blip r:embed="rId2"/>
          <a:stretch>
            <a:fillRect/>
          </a:stretch>
        </p:blipFill>
        <p:spPr>
          <a:xfrm>
            <a:off x="1160656" y="2324992"/>
            <a:ext cx="2628900" cy="476250"/>
          </a:xfrm>
          <a:prstGeom prst="rect">
            <a:avLst/>
          </a:prstGeom>
        </p:spPr>
      </p:pic>
      <p:pic>
        <p:nvPicPr>
          <p:cNvPr id="6" name="Picture 5">
            <a:extLst>
              <a:ext uri="{FF2B5EF4-FFF2-40B4-BE49-F238E27FC236}">
                <a16:creationId xmlns:a16="http://schemas.microsoft.com/office/drawing/2014/main" id="{2731B818-9565-4F17-B3C0-E4DD070BD3BC}"/>
              </a:ext>
            </a:extLst>
          </p:cNvPr>
          <p:cNvPicPr>
            <a:picLocks noChangeAspect="1"/>
          </p:cNvPicPr>
          <p:nvPr/>
        </p:nvPicPr>
        <p:blipFill>
          <a:blip r:embed="rId3"/>
          <a:stretch>
            <a:fillRect/>
          </a:stretch>
        </p:blipFill>
        <p:spPr>
          <a:xfrm>
            <a:off x="1160656" y="5380323"/>
            <a:ext cx="2133600" cy="504825"/>
          </a:xfrm>
          <a:prstGeom prst="rect">
            <a:avLst/>
          </a:prstGeom>
        </p:spPr>
      </p:pic>
      <p:pic>
        <p:nvPicPr>
          <p:cNvPr id="7" name="Picture 6">
            <a:extLst>
              <a:ext uri="{FF2B5EF4-FFF2-40B4-BE49-F238E27FC236}">
                <a16:creationId xmlns:a16="http://schemas.microsoft.com/office/drawing/2014/main" id="{0B3E342B-1AA5-48F6-A65F-95F18C09729B}"/>
              </a:ext>
            </a:extLst>
          </p:cNvPr>
          <p:cNvPicPr>
            <a:picLocks noChangeAspect="1"/>
          </p:cNvPicPr>
          <p:nvPr/>
        </p:nvPicPr>
        <p:blipFill>
          <a:blip r:embed="rId2"/>
          <a:stretch>
            <a:fillRect/>
          </a:stretch>
        </p:blipFill>
        <p:spPr>
          <a:xfrm>
            <a:off x="1160656" y="4013320"/>
            <a:ext cx="2628900" cy="476250"/>
          </a:xfrm>
          <a:prstGeom prst="rect">
            <a:avLst/>
          </a:prstGeom>
        </p:spPr>
      </p:pic>
      <p:sp>
        <p:nvSpPr>
          <p:cNvPr id="8" name="TextBox 7">
            <a:extLst>
              <a:ext uri="{FF2B5EF4-FFF2-40B4-BE49-F238E27FC236}">
                <a16:creationId xmlns:a16="http://schemas.microsoft.com/office/drawing/2014/main" id="{3181BC4E-9620-4B4B-8946-C50C7AAD319F}"/>
              </a:ext>
            </a:extLst>
          </p:cNvPr>
          <p:cNvSpPr txBox="1"/>
          <p:nvPr/>
        </p:nvSpPr>
        <p:spPr>
          <a:xfrm>
            <a:off x="4590257" y="4013320"/>
            <a:ext cx="3932640"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Additional</a:t>
            </a:r>
          </a:p>
        </p:txBody>
      </p:sp>
    </p:spTree>
    <p:extLst>
      <p:ext uri="{BB962C8B-B14F-4D97-AF65-F5344CB8AC3E}">
        <p14:creationId xmlns:p14="http://schemas.microsoft.com/office/powerpoint/2010/main" val="2248347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F0DC-9904-49D2-A4D1-35A3B4D5E432}"/>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F2484AF4-7E9E-4CC5-A8D8-E12A49EA6978}"/>
              </a:ext>
            </a:extLst>
          </p:cNvPr>
          <p:cNvSpPr>
            <a:spLocks noGrp="1"/>
          </p:cNvSpPr>
          <p:nvPr>
            <p:ph type="body" sz="quarter" idx="10"/>
          </p:nvPr>
        </p:nvSpPr>
        <p:spPr>
          <a:xfrm>
            <a:off x="1110016" y="1874520"/>
            <a:ext cx="10008361" cy="4360024"/>
          </a:xfrm>
        </p:spPr>
        <p:txBody>
          <a:bodyPr/>
          <a:lstStyle/>
          <a:p>
            <a:r>
              <a:rPr lang="en-US" dirty="0"/>
              <a:t>Day 6am-6pm </a:t>
            </a:r>
            <a:r>
              <a:rPr lang="en-US" i="1" dirty="0"/>
              <a:t>No Alcohol</a:t>
            </a:r>
          </a:p>
          <a:p>
            <a:endParaRPr lang="en-US" i="1" dirty="0"/>
          </a:p>
          <a:p>
            <a:endParaRPr lang="en-US" i="1" dirty="0"/>
          </a:p>
          <a:p>
            <a:endParaRPr lang="en-US" i="1" dirty="0"/>
          </a:p>
          <a:p>
            <a:endParaRPr lang="en-US" i="1" dirty="0"/>
          </a:p>
          <a:p>
            <a:r>
              <a:rPr lang="en-US" dirty="0"/>
              <a:t>Day 6am-6pm </a:t>
            </a:r>
            <a:r>
              <a:rPr lang="en-US" i="1" dirty="0"/>
              <a:t>Alcohol</a:t>
            </a:r>
          </a:p>
          <a:p>
            <a:endParaRPr lang="en-US" i="1" dirty="0"/>
          </a:p>
          <a:p>
            <a:endParaRPr lang="en-US" i="1" dirty="0">
              <a:highlight>
                <a:srgbClr val="FF0000"/>
              </a:highlight>
            </a:endParaRPr>
          </a:p>
          <a:p>
            <a:endParaRPr lang="en-US" i="1" dirty="0"/>
          </a:p>
        </p:txBody>
      </p:sp>
      <p:pic>
        <p:nvPicPr>
          <p:cNvPr id="4" name="Picture 3">
            <a:extLst>
              <a:ext uri="{FF2B5EF4-FFF2-40B4-BE49-F238E27FC236}">
                <a16:creationId xmlns:a16="http://schemas.microsoft.com/office/drawing/2014/main" id="{8D1CA954-ABE4-4F80-9CCA-58A4951C298C}"/>
              </a:ext>
            </a:extLst>
          </p:cNvPr>
          <p:cNvPicPr>
            <a:picLocks noChangeAspect="1"/>
          </p:cNvPicPr>
          <p:nvPr/>
        </p:nvPicPr>
        <p:blipFill>
          <a:blip r:embed="rId2"/>
          <a:stretch>
            <a:fillRect/>
          </a:stretch>
        </p:blipFill>
        <p:spPr>
          <a:xfrm>
            <a:off x="1214188" y="2308443"/>
            <a:ext cx="8201025" cy="1352550"/>
          </a:xfrm>
          <a:prstGeom prst="rect">
            <a:avLst/>
          </a:prstGeom>
        </p:spPr>
      </p:pic>
      <p:pic>
        <p:nvPicPr>
          <p:cNvPr id="7" name="Picture 6">
            <a:extLst>
              <a:ext uri="{FF2B5EF4-FFF2-40B4-BE49-F238E27FC236}">
                <a16:creationId xmlns:a16="http://schemas.microsoft.com/office/drawing/2014/main" id="{C64D8CB6-0BBD-4AD3-A26A-853EC87FEA5B}"/>
              </a:ext>
            </a:extLst>
          </p:cNvPr>
          <p:cNvPicPr>
            <a:picLocks noChangeAspect="1"/>
          </p:cNvPicPr>
          <p:nvPr/>
        </p:nvPicPr>
        <p:blipFill>
          <a:blip r:embed="rId3"/>
          <a:stretch>
            <a:fillRect/>
          </a:stretch>
        </p:blipFill>
        <p:spPr>
          <a:xfrm>
            <a:off x="1214188" y="4478286"/>
            <a:ext cx="8181975" cy="1352550"/>
          </a:xfrm>
          <a:prstGeom prst="rect">
            <a:avLst/>
          </a:prstGeom>
        </p:spPr>
      </p:pic>
    </p:spTree>
    <p:extLst>
      <p:ext uri="{BB962C8B-B14F-4D97-AF65-F5344CB8AC3E}">
        <p14:creationId xmlns:p14="http://schemas.microsoft.com/office/powerpoint/2010/main" val="30949051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F0DC-9904-49D2-A4D1-35A3B4D5E432}"/>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F2484AF4-7E9E-4CC5-A8D8-E12A49EA6978}"/>
              </a:ext>
            </a:extLst>
          </p:cNvPr>
          <p:cNvSpPr>
            <a:spLocks noGrp="1"/>
          </p:cNvSpPr>
          <p:nvPr>
            <p:ph type="body" sz="quarter" idx="10"/>
          </p:nvPr>
        </p:nvSpPr>
        <p:spPr/>
        <p:txBody>
          <a:bodyPr/>
          <a:lstStyle/>
          <a:p>
            <a:r>
              <a:rPr lang="en-US" dirty="0"/>
              <a:t>Night 6pm-6am </a:t>
            </a:r>
            <a:r>
              <a:rPr lang="en-US" i="1" dirty="0"/>
              <a:t>No Alcohol</a:t>
            </a:r>
          </a:p>
          <a:p>
            <a:endParaRPr lang="en-US" i="1" dirty="0"/>
          </a:p>
          <a:p>
            <a:endParaRPr lang="en-US" i="1" dirty="0"/>
          </a:p>
          <a:p>
            <a:endParaRPr lang="en-US" i="1" dirty="0"/>
          </a:p>
          <a:p>
            <a:endParaRPr lang="en-US" i="1" dirty="0"/>
          </a:p>
          <a:p>
            <a:r>
              <a:rPr lang="en-US" dirty="0"/>
              <a:t>Night 6pm-6am </a:t>
            </a:r>
            <a:r>
              <a:rPr lang="en-US" i="1" dirty="0"/>
              <a:t>Alcohol</a:t>
            </a:r>
          </a:p>
          <a:p>
            <a:endParaRPr lang="en-US" i="1" dirty="0">
              <a:solidFill>
                <a:srgbClr val="FF0000"/>
              </a:solidFill>
            </a:endParaRPr>
          </a:p>
          <a:p>
            <a:endParaRPr lang="en-US" i="1" dirty="0"/>
          </a:p>
        </p:txBody>
      </p:sp>
      <p:pic>
        <p:nvPicPr>
          <p:cNvPr id="4" name="Picture 3">
            <a:extLst>
              <a:ext uri="{FF2B5EF4-FFF2-40B4-BE49-F238E27FC236}">
                <a16:creationId xmlns:a16="http://schemas.microsoft.com/office/drawing/2014/main" id="{C656959A-F6BB-4FFB-B201-678AB6C9AE4A}"/>
              </a:ext>
            </a:extLst>
          </p:cNvPr>
          <p:cNvPicPr>
            <a:picLocks noChangeAspect="1"/>
          </p:cNvPicPr>
          <p:nvPr/>
        </p:nvPicPr>
        <p:blipFill>
          <a:blip r:embed="rId2"/>
          <a:stretch>
            <a:fillRect/>
          </a:stretch>
        </p:blipFill>
        <p:spPr>
          <a:xfrm>
            <a:off x="1178398" y="2334086"/>
            <a:ext cx="8172450" cy="1419225"/>
          </a:xfrm>
          <a:prstGeom prst="rect">
            <a:avLst/>
          </a:prstGeom>
        </p:spPr>
      </p:pic>
      <p:pic>
        <p:nvPicPr>
          <p:cNvPr id="5" name="Picture 4">
            <a:extLst>
              <a:ext uri="{FF2B5EF4-FFF2-40B4-BE49-F238E27FC236}">
                <a16:creationId xmlns:a16="http://schemas.microsoft.com/office/drawing/2014/main" id="{B5B84C3B-9054-4EB7-A61F-52663F180C94}"/>
              </a:ext>
            </a:extLst>
          </p:cNvPr>
          <p:cNvPicPr>
            <a:picLocks noChangeAspect="1"/>
          </p:cNvPicPr>
          <p:nvPr/>
        </p:nvPicPr>
        <p:blipFill>
          <a:blip r:embed="rId3"/>
          <a:stretch>
            <a:fillRect/>
          </a:stretch>
        </p:blipFill>
        <p:spPr>
          <a:xfrm>
            <a:off x="1178398" y="4523914"/>
            <a:ext cx="8191500" cy="1381125"/>
          </a:xfrm>
          <a:prstGeom prst="rect">
            <a:avLst/>
          </a:prstGeom>
        </p:spPr>
      </p:pic>
    </p:spTree>
    <p:extLst>
      <p:ext uri="{BB962C8B-B14F-4D97-AF65-F5344CB8AC3E}">
        <p14:creationId xmlns:p14="http://schemas.microsoft.com/office/powerpoint/2010/main" val="1809402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F0DC-9904-49D2-A4D1-35A3B4D5E432}"/>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F2484AF4-7E9E-4CC5-A8D8-E12A49EA6978}"/>
              </a:ext>
            </a:extLst>
          </p:cNvPr>
          <p:cNvSpPr>
            <a:spLocks noGrp="1"/>
          </p:cNvSpPr>
          <p:nvPr>
            <p:ph type="body" sz="quarter" idx="10"/>
          </p:nvPr>
        </p:nvSpPr>
        <p:spPr/>
        <p:txBody>
          <a:bodyPr/>
          <a:lstStyle/>
          <a:p>
            <a:r>
              <a:rPr lang="en-US" dirty="0"/>
              <a:t>Citations-Each Citation or Arrest for only 1 box</a:t>
            </a:r>
          </a:p>
          <a:p>
            <a:endParaRPr lang="en-US" dirty="0"/>
          </a:p>
          <a:p>
            <a:endParaRPr lang="en-US" sz="2800" dirty="0"/>
          </a:p>
          <a:p>
            <a:endParaRPr lang="en-US" dirty="0"/>
          </a:p>
          <a:p>
            <a:r>
              <a:rPr lang="en-US" dirty="0"/>
              <a:t>Media</a:t>
            </a:r>
          </a:p>
          <a:p>
            <a:endParaRPr lang="en-US" dirty="0"/>
          </a:p>
          <a:p>
            <a:endParaRPr lang="en-US" dirty="0"/>
          </a:p>
          <a:p>
            <a:pPr marL="342900" indent="-342900">
              <a:buFont typeface="Arial" panose="020B0604020202020204" pitchFamily="34" charset="0"/>
              <a:buChar char="•"/>
            </a:pPr>
            <a:r>
              <a:rPr lang="en-US" dirty="0"/>
              <a:t>1 Email Blast sent to 500 people = 1 Email Blast</a:t>
            </a:r>
          </a:p>
          <a:p>
            <a:pPr marL="342900" indent="-342900">
              <a:buFont typeface="Arial" panose="020B0604020202020204" pitchFamily="34" charset="0"/>
              <a:buChar char="•"/>
            </a:pPr>
            <a:r>
              <a:rPr lang="en-US" dirty="0"/>
              <a:t>2 Social Media Postings that reached 1,500 people = 2 Social Media Postings</a:t>
            </a:r>
          </a:p>
          <a:p>
            <a:endParaRPr lang="en-US" dirty="0"/>
          </a:p>
        </p:txBody>
      </p:sp>
      <p:pic>
        <p:nvPicPr>
          <p:cNvPr id="4" name="Picture 3">
            <a:extLst>
              <a:ext uri="{FF2B5EF4-FFF2-40B4-BE49-F238E27FC236}">
                <a16:creationId xmlns:a16="http://schemas.microsoft.com/office/drawing/2014/main" id="{627CBC9C-6EA3-4309-990C-AA56E57D2759}"/>
              </a:ext>
            </a:extLst>
          </p:cNvPr>
          <p:cNvPicPr>
            <a:picLocks noChangeAspect="1"/>
          </p:cNvPicPr>
          <p:nvPr/>
        </p:nvPicPr>
        <p:blipFill>
          <a:blip r:embed="rId2"/>
          <a:stretch>
            <a:fillRect/>
          </a:stretch>
        </p:blipFill>
        <p:spPr>
          <a:xfrm>
            <a:off x="1190625" y="2324100"/>
            <a:ext cx="6153150" cy="1314450"/>
          </a:xfrm>
          <a:prstGeom prst="rect">
            <a:avLst/>
          </a:prstGeom>
        </p:spPr>
      </p:pic>
      <p:pic>
        <p:nvPicPr>
          <p:cNvPr id="5" name="Picture 4">
            <a:extLst>
              <a:ext uri="{FF2B5EF4-FFF2-40B4-BE49-F238E27FC236}">
                <a16:creationId xmlns:a16="http://schemas.microsoft.com/office/drawing/2014/main" id="{9702481E-D6A0-47B4-B50E-6D296D195475}"/>
              </a:ext>
            </a:extLst>
          </p:cNvPr>
          <p:cNvPicPr>
            <a:picLocks noChangeAspect="1"/>
          </p:cNvPicPr>
          <p:nvPr/>
        </p:nvPicPr>
        <p:blipFill>
          <a:blip r:embed="rId3"/>
          <a:stretch>
            <a:fillRect/>
          </a:stretch>
        </p:blipFill>
        <p:spPr>
          <a:xfrm>
            <a:off x="1171575" y="4195762"/>
            <a:ext cx="6172200" cy="619125"/>
          </a:xfrm>
          <a:prstGeom prst="rect">
            <a:avLst/>
          </a:prstGeom>
        </p:spPr>
      </p:pic>
    </p:spTree>
    <p:extLst>
      <p:ext uri="{BB962C8B-B14F-4D97-AF65-F5344CB8AC3E}">
        <p14:creationId xmlns:p14="http://schemas.microsoft.com/office/powerpoint/2010/main" val="1971871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F0DC-9904-49D2-A4D1-35A3B4D5E432}"/>
              </a:ext>
            </a:extLst>
          </p:cNvPr>
          <p:cNvSpPr>
            <a:spLocks noGrp="1"/>
          </p:cNvSpPr>
          <p:nvPr>
            <p:ph type="ctrTitle"/>
          </p:nvPr>
        </p:nvSpPr>
        <p:spPr/>
        <p:txBody>
          <a:bodyPr/>
          <a:lstStyle/>
          <a:p>
            <a:pPr algn="ctr"/>
            <a:r>
              <a:rPr lang="en-US" dirty="0"/>
              <a:t>Specific Sections of 205</a:t>
            </a:r>
          </a:p>
        </p:txBody>
      </p:sp>
      <p:sp>
        <p:nvSpPr>
          <p:cNvPr id="3" name="Text Placeholder 2">
            <a:extLst>
              <a:ext uri="{FF2B5EF4-FFF2-40B4-BE49-F238E27FC236}">
                <a16:creationId xmlns:a16="http://schemas.microsoft.com/office/drawing/2014/main" id="{F2484AF4-7E9E-4CC5-A8D8-E12A49EA6978}"/>
              </a:ext>
            </a:extLst>
          </p:cNvPr>
          <p:cNvSpPr>
            <a:spLocks noGrp="1"/>
          </p:cNvSpPr>
          <p:nvPr>
            <p:ph type="body" sz="quarter" idx="10"/>
          </p:nvPr>
        </p:nvSpPr>
        <p:spPr/>
        <p:txBody>
          <a:bodyPr/>
          <a:lstStyle/>
          <a:p>
            <a:r>
              <a:rPr lang="en-US" dirty="0"/>
              <a:t>Additional Comments</a:t>
            </a:r>
          </a:p>
          <a:p>
            <a:endParaRPr lang="en-US" dirty="0"/>
          </a:p>
          <a:p>
            <a:r>
              <a:rPr lang="en-US" dirty="0"/>
              <a:t>	detail inclement weather, significant arrests </a:t>
            </a:r>
          </a:p>
          <a:p>
            <a:endParaRPr lang="en-US" dirty="0"/>
          </a:p>
          <a:p>
            <a:r>
              <a:rPr lang="en-US" dirty="0"/>
              <a:t>Authorizing Person</a:t>
            </a:r>
          </a:p>
        </p:txBody>
      </p:sp>
      <p:pic>
        <p:nvPicPr>
          <p:cNvPr id="4" name="Picture 3">
            <a:extLst>
              <a:ext uri="{FF2B5EF4-FFF2-40B4-BE49-F238E27FC236}">
                <a16:creationId xmlns:a16="http://schemas.microsoft.com/office/drawing/2014/main" id="{CFA8B2E6-6C3B-42A0-9318-F15A6845DA54}"/>
              </a:ext>
            </a:extLst>
          </p:cNvPr>
          <p:cNvPicPr>
            <a:picLocks noChangeAspect="1"/>
          </p:cNvPicPr>
          <p:nvPr/>
        </p:nvPicPr>
        <p:blipFill>
          <a:blip r:embed="rId2"/>
          <a:stretch>
            <a:fillRect/>
          </a:stretch>
        </p:blipFill>
        <p:spPr>
          <a:xfrm>
            <a:off x="1148116" y="2351030"/>
            <a:ext cx="6124575" cy="390525"/>
          </a:xfrm>
          <a:prstGeom prst="rect">
            <a:avLst/>
          </a:prstGeom>
        </p:spPr>
      </p:pic>
      <p:pic>
        <p:nvPicPr>
          <p:cNvPr id="5" name="Picture 4">
            <a:extLst>
              <a:ext uri="{FF2B5EF4-FFF2-40B4-BE49-F238E27FC236}">
                <a16:creationId xmlns:a16="http://schemas.microsoft.com/office/drawing/2014/main" id="{64BE9D40-6E7D-4F36-BEF4-EDD6003687F8}"/>
              </a:ext>
            </a:extLst>
          </p:cNvPr>
          <p:cNvPicPr>
            <a:picLocks noChangeAspect="1"/>
          </p:cNvPicPr>
          <p:nvPr/>
        </p:nvPicPr>
        <p:blipFill>
          <a:blip r:embed="rId3"/>
          <a:stretch>
            <a:fillRect/>
          </a:stretch>
        </p:blipFill>
        <p:spPr>
          <a:xfrm>
            <a:off x="1148116" y="4054532"/>
            <a:ext cx="6162675" cy="1104900"/>
          </a:xfrm>
          <a:prstGeom prst="rect">
            <a:avLst/>
          </a:prstGeom>
        </p:spPr>
      </p:pic>
    </p:spTree>
    <p:extLst>
      <p:ext uri="{BB962C8B-B14F-4D97-AF65-F5344CB8AC3E}">
        <p14:creationId xmlns:p14="http://schemas.microsoft.com/office/powerpoint/2010/main" val="2947871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3F0B7-2CD8-4477-899D-7AAA9E81AC2F}"/>
              </a:ext>
            </a:extLst>
          </p:cNvPr>
          <p:cNvSpPr>
            <a:spLocks noGrp="1"/>
          </p:cNvSpPr>
          <p:nvPr>
            <p:ph type="ctrTitle"/>
          </p:nvPr>
        </p:nvSpPr>
        <p:spPr/>
        <p:txBody>
          <a:bodyPr/>
          <a:lstStyle/>
          <a:p>
            <a:pPr algn="ctr"/>
            <a:r>
              <a:rPr lang="en-US" dirty="0"/>
              <a:t>Automation</a:t>
            </a:r>
          </a:p>
        </p:txBody>
      </p:sp>
      <p:sp>
        <p:nvSpPr>
          <p:cNvPr id="3" name="Text Placeholder 2">
            <a:extLst>
              <a:ext uri="{FF2B5EF4-FFF2-40B4-BE49-F238E27FC236}">
                <a16:creationId xmlns:a16="http://schemas.microsoft.com/office/drawing/2014/main" id="{7EBD7299-DFD2-4ABF-B30A-573D22FFC1FF}"/>
              </a:ext>
            </a:extLst>
          </p:cNvPr>
          <p:cNvSpPr>
            <a:spLocks noGrp="1"/>
          </p:cNvSpPr>
          <p:nvPr>
            <p:ph type="body" sz="quarter" idx="10"/>
          </p:nvPr>
        </p:nvSpPr>
        <p:spPr>
          <a:xfrm>
            <a:off x="1073622" y="1900260"/>
            <a:ext cx="10008361" cy="4360024"/>
          </a:xfrm>
        </p:spPr>
        <p:txBody>
          <a:bodyPr/>
          <a:lstStyle/>
          <a:p>
            <a:pPr algn="ctr"/>
            <a:r>
              <a:rPr lang="en-US" dirty="0"/>
              <a:t>Day Hours add to Total Daytime Hours automatically</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endParaRPr lang="en-US" dirty="0"/>
          </a:p>
          <a:p>
            <a:pPr algn="ctr"/>
            <a:r>
              <a:rPr lang="en-US" dirty="0"/>
              <a:t>Night Hours add to Total Nighttime Hours automatically</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endParaRPr lang="en-US" dirty="0"/>
          </a:p>
          <a:p>
            <a:r>
              <a:rPr lang="en-US" dirty="0"/>
              <a:t>                                             Total Daytime Hours </a:t>
            </a:r>
          </a:p>
          <a:p>
            <a:r>
              <a:rPr lang="en-US" dirty="0"/>
              <a:t>                                             </a:t>
            </a:r>
            <a:r>
              <a:rPr lang="en-US" u="sng" dirty="0"/>
              <a:t>+ Total Nighttime Hours </a:t>
            </a:r>
          </a:p>
          <a:p>
            <a:r>
              <a:rPr lang="en-US" dirty="0"/>
              <a:t>                                             =Total Hours automatically</a:t>
            </a:r>
          </a:p>
          <a:p>
            <a:r>
              <a:rPr lang="en-US" dirty="0"/>
              <a:t>                                                                                                        </a:t>
            </a:r>
            <a:r>
              <a:rPr lang="en-US" i="1" dirty="0"/>
              <a:t>Check for Accuracy!!</a:t>
            </a:r>
          </a:p>
        </p:txBody>
      </p:sp>
      <p:pic>
        <p:nvPicPr>
          <p:cNvPr id="4" name="Picture 3">
            <a:extLst>
              <a:ext uri="{FF2B5EF4-FFF2-40B4-BE49-F238E27FC236}">
                <a16:creationId xmlns:a16="http://schemas.microsoft.com/office/drawing/2014/main" id="{5EB42F7E-4916-4C70-ADA7-BB45DE2BAB63}"/>
              </a:ext>
            </a:extLst>
          </p:cNvPr>
          <p:cNvPicPr>
            <a:picLocks noChangeAspect="1"/>
          </p:cNvPicPr>
          <p:nvPr/>
        </p:nvPicPr>
        <p:blipFill>
          <a:blip r:embed="rId2"/>
          <a:stretch>
            <a:fillRect/>
          </a:stretch>
        </p:blipFill>
        <p:spPr>
          <a:xfrm>
            <a:off x="2843036" y="2281451"/>
            <a:ext cx="6219825" cy="666750"/>
          </a:xfrm>
          <a:prstGeom prst="rect">
            <a:avLst/>
          </a:prstGeom>
        </p:spPr>
      </p:pic>
      <p:pic>
        <p:nvPicPr>
          <p:cNvPr id="5" name="Picture 4">
            <a:extLst>
              <a:ext uri="{FF2B5EF4-FFF2-40B4-BE49-F238E27FC236}">
                <a16:creationId xmlns:a16="http://schemas.microsoft.com/office/drawing/2014/main" id="{AAAF5E20-F0D9-4FAF-AF0F-90736A39574D}"/>
              </a:ext>
            </a:extLst>
          </p:cNvPr>
          <p:cNvPicPr>
            <a:picLocks noChangeAspect="1"/>
          </p:cNvPicPr>
          <p:nvPr/>
        </p:nvPicPr>
        <p:blipFill>
          <a:blip r:embed="rId3"/>
          <a:stretch>
            <a:fillRect/>
          </a:stretch>
        </p:blipFill>
        <p:spPr>
          <a:xfrm>
            <a:off x="2843035" y="3465447"/>
            <a:ext cx="6219825" cy="657225"/>
          </a:xfrm>
          <a:prstGeom prst="rect">
            <a:avLst/>
          </a:prstGeom>
        </p:spPr>
      </p:pic>
      <p:pic>
        <p:nvPicPr>
          <p:cNvPr id="7" name="Picture 6">
            <a:extLst>
              <a:ext uri="{FF2B5EF4-FFF2-40B4-BE49-F238E27FC236}">
                <a16:creationId xmlns:a16="http://schemas.microsoft.com/office/drawing/2014/main" id="{6B9EE9CE-93B7-4317-B90A-77784A704034}"/>
              </a:ext>
            </a:extLst>
          </p:cNvPr>
          <p:cNvPicPr>
            <a:picLocks noChangeAspect="1"/>
          </p:cNvPicPr>
          <p:nvPr/>
        </p:nvPicPr>
        <p:blipFill>
          <a:blip r:embed="rId4"/>
          <a:stretch>
            <a:fillRect/>
          </a:stretch>
        </p:blipFill>
        <p:spPr>
          <a:xfrm>
            <a:off x="7538860" y="4639918"/>
            <a:ext cx="1524000" cy="419100"/>
          </a:xfrm>
          <a:prstGeom prst="rect">
            <a:avLst/>
          </a:prstGeom>
        </p:spPr>
      </p:pic>
      <p:sp>
        <p:nvSpPr>
          <p:cNvPr id="8" name="Plus Sign 7">
            <a:extLst>
              <a:ext uri="{FF2B5EF4-FFF2-40B4-BE49-F238E27FC236}">
                <a16:creationId xmlns:a16="http://schemas.microsoft.com/office/drawing/2014/main" id="{D077803F-FAA6-4921-9B41-BD67E9138A6D}"/>
              </a:ext>
            </a:extLst>
          </p:cNvPr>
          <p:cNvSpPr/>
          <p:nvPr/>
        </p:nvSpPr>
        <p:spPr>
          <a:xfrm>
            <a:off x="4266596" y="2570619"/>
            <a:ext cx="255181" cy="333375"/>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Plus Sign 8">
            <a:extLst>
              <a:ext uri="{FF2B5EF4-FFF2-40B4-BE49-F238E27FC236}">
                <a16:creationId xmlns:a16="http://schemas.microsoft.com/office/drawing/2014/main" id="{505E53B0-6CAA-44F1-BF34-3E8BB8AA421C}"/>
              </a:ext>
            </a:extLst>
          </p:cNvPr>
          <p:cNvSpPr/>
          <p:nvPr/>
        </p:nvSpPr>
        <p:spPr>
          <a:xfrm>
            <a:off x="4270139" y="3748302"/>
            <a:ext cx="255181" cy="333375"/>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Plus Sign 9">
            <a:extLst>
              <a:ext uri="{FF2B5EF4-FFF2-40B4-BE49-F238E27FC236}">
                <a16:creationId xmlns:a16="http://schemas.microsoft.com/office/drawing/2014/main" id="{D33DB24C-C403-4E28-BF26-F9DD60F97964}"/>
              </a:ext>
            </a:extLst>
          </p:cNvPr>
          <p:cNvSpPr/>
          <p:nvPr/>
        </p:nvSpPr>
        <p:spPr>
          <a:xfrm>
            <a:off x="5822622" y="3746897"/>
            <a:ext cx="255181" cy="333375"/>
          </a:xfrm>
          <a:prstGeom prst="mathPl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Equals 10">
            <a:extLst>
              <a:ext uri="{FF2B5EF4-FFF2-40B4-BE49-F238E27FC236}">
                <a16:creationId xmlns:a16="http://schemas.microsoft.com/office/drawing/2014/main" id="{FAD3A932-AF8D-469C-A5DC-540FAEF48152}"/>
              </a:ext>
            </a:extLst>
          </p:cNvPr>
          <p:cNvSpPr/>
          <p:nvPr/>
        </p:nvSpPr>
        <p:spPr>
          <a:xfrm>
            <a:off x="6584984" y="2646757"/>
            <a:ext cx="414670" cy="181101"/>
          </a:xfrm>
          <a:prstGeom prst="math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2" name="Equals 11">
            <a:extLst>
              <a:ext uri="{FF2B5EF4-FFF2-40B4-BE49-F238E27FC236}">
                <a16:creationId xmlns:a16="http://schemas.microsoft.com/office/drawing/2014/main" id="{774413F3-66B5-4A27-80B0-3DFF5D10EB95}"/>
              </a:ext>
            </a:extLst>
          </p:cNvPr>
          <p:cNvSpPr/>
          <p:nvPr/>
        </p:nvSpPr>
        <p:spPr>
          <a:xfrm>
            <a:off x="7331525" y="3823035"/>
            <a:ext cx="414670" cy="181101"/>
          </a:xfrm>
          <a:prstGeom prst="math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57035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When do I send it in?</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p:txBody>
          <a:bodyPr>
            <a:normAutofit/>
          </a:bodyPr>
          <a:lstStyle/>
          <a:p>
            <a:pPr algn="ctr"/>
            <a:r>
              <a:rPr lang="en-US" sz="4400" dirty="0"/>
              <a:t>Within</a:t>
            </a:r>
          </a:p>
          <a:p>
            <a:pPr algn="ctr"/>
            <a:r>
              <a:rPr lang="en-US" sz="4400" dirty="0"/>
              <a:t>2 Weeks</a:t>
            </a:r>
          </a:p>
          <a:p>
            <a:pPr algn="ctr"/>
            <a:r>
              <a:rPr lang="en-US" sz="4400" dirty="0"/>
              <a:t>After Enforcement</a:t>
            </a:r>
          </a:p>
        </p:txBody>
      </p:sp>
    </p:spTree>
    <p:extLst>
      <p:ext uri="{BB962C8B-B14F-4D97-AF65-F5344CB8AC3E}">
        <p14:creationId xmlns:p14="http://schemas.microsoft.com/office/powerpoint/2010/main" val="32752973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p:txBody>
          <a:bodyPr/>
          <a:lstStyle/>
          <a:p>
            <a:pPr algn="ctr"/>
            <a:r>
              <a:rPr lang="en-US" dirty="0"/>
              <a:t>Where do I send it to?</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p:txBody>
          <a:bodyPr>
            <a:normAutofit/>
          </a:bodyPr>
          <a:lstStyle/>
          <a:p>
            <a:pPr marL="342900" indent="-342900">
              <a:buFont typeface="Arial" panose="020B0604020202020204" pitchFamily="34" charset="0"/>
              <a:buChar char="•"/>
            </a:pPr>
            <a:r>
              <a:rPr lang="en-US" dirty="0"/>
              <a:t>Press  “Email”  at the top of the 205</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form will be sent to </a:t>
            </a:r>
            <a:r>
              <a:rPr lang="en-US" dirty="0">
                <a:hlinkClick r:id="rId2">
                  <a:extLst>
                    <a:ext uri="{A12FA001-AC4F-418D-AE19-62706E023703}">
                      <ahyp:hlinkClr xmlns:ahyp="http://schemas.microsoft.com/office/drawing/2018/hyperlinkcolor" val="tx"/>
                    </a:ext>
                  </a:extLst>
                </a:hlinkClick>
              </a:rPr>
              <a:t>DOT.BSPEDATA@illinois.gov</a:t>
            </a:r>
            <a:r>
              <a:rPr lang="en-US" dirty="0"/>
              <a:t> digitally</a:t>
            </a:r>
          </a:p>
          <a:p>
            <a:pPr lvl="1"/>
            <a:r>
              <a:rPr lang="en-US" dirty="0"/>
              <a:t>	</a:t>
            </a:r>
            <a:r>
              <a:rPr lang="en-US" i="1" dirty="0"/>
              <a:t>cc your Law Enforcement Liaison (LEL)</a:t>
            </a:r>
          </a:p>
          <a:p>
            <a:pPr marL="342900" indent="-342900">
              <a:buFont typeface="Arial" panose="020B0604020202020204" pitchFamily="34" charset="0"/>
              <a:buChar char="•"/>
            </a:pPr>
            <a:r>
              <a:rPr lang="en-US" dirty="0"/>
              <a:t>The form should be sent in digitally</a:t>
            </a:r>
          </a:p>
          <a:p>
            <a:pPr lvl="1"/>
            <a:r>
              <a:rPr lang="en-US" i="1" dirty="0"/>
              <a:t> 	No need to </a:t>
            </a:r>
            <a:r>
              <a:rPr lang="en-US" dirty="0"/>
              <a:t>print and email a scanned copy</a:t>
            </a:r>
          </a:p>
          <a:p>
            <a:pPr marL="342900" indent="-342900">
              <a:buFont typeface="Arial" panose="020B0604020202020204" pitchFamily="34" charset="0"/>
              <a:buChar char="•"/>
            </a:pPr>
            <a:r>
              <a:rPr lang="en-US" dirty="0"/>
              <a:t>New Campaign/Enforcement Type? New 205</a:t>
            </a:r>
          </a:p>
          <a:p>
            <a:pPr marL="342900" indent="-342900">
              <a:buFont typeface="Arial" panose="020B0604020202020204" pitchFamily="34" charset="0"/>
              <a:buChar char="•"/>
            </a:pPr>
            <a:r>
              <a:rPr lang="en-US" dirty="0"/>
              <a:t>Mistake? Resend to same email </a:t>
            </a:r>
          </a:p>
          <a:p>
            <a:pPr lvl="1"/>
            <a:r>
              <a:rPr lang="en-US" i="1" dirty="0"/>
              <a:t>	cc your LEL again</a:t>
            </a:r>
          </a:p>
          <a:p>
            <a:pPr marL="800100" lvl="1" indent="-342900">
              <a:buFont typeface="Arial" panose="020B0604020202020204" pitchFamily="34" charset="0"/>
              <a:buChar char="•"/>
            </a:pPr>
            <a:endParaRPr lang="en-US" dirty="0"/>
          </a:p>
          <a:p>
            <a:pPr lvl="1"/>
            <a:endParaRPr lang="en-US" dirty="0"/>
          </a:p>
        </p:txBody>
      </p:sp>
      <p:pic>
        <p:nvPicPr>
          <p:cNvPr id="4" name="Picture 3">
            <a:extLst>
              <a:ext uri="{FF2B5EF4-FFF2-40B4-BE49-F238E27FC236}">
                <a16:creationId xmlns:a16="http://schemas.microsoft.com/office/drawing/2014/main" id="{88B7BB90-F04F-4BD7-87B7-140A6AF93AA7}"/>
              </a:ext>
            </a:extLst>
          </p:cNvPr>
          <p:cNvPicPr>
            <a:picLocks noChangeAspect="1"/>
          </p:cNvPicPr>
          <p:nvPr/>
        </p:nvPicPr>
        <p:blipFill>
          <a:blip r:embed="rId3"/>
          <a:stretch>
            <a:fillRect/>
          </a:stretch>
        </p:blipFill>
        <p:spPr>
          <a:xfrm>
            <a:off x="2952750" y="2391328"/>
            <a:ext cx="6286500" cy="714375"/>
          </a:xfrm>
          <a:prstGeom prst="rect">
            <a:avLst/>
          </a:prstGeom>
        </p:spPr>
      </p:pic>
      <p:sp>
        <p:nvSpPr>
          <p:cNvPr id="5" name="Rectangle 4">
            <a:extLst>
              <a:ext uri="{FF2B5EF4-FFF2-40B4-BE49-F238E27FC236}">
                <a16:creationId xmlns:a16="http://schemas.microsoft.com/office/drawing/2014/main" id="{48B1B848-A800-4923-B1CC-7A7E7E7DA8DF}"/>
              </a:ext>
            </a:extLst>
          </p:cNvPr>
          <p:cNvSpPr/>
          <p:nvPr/>
        </p:nvSpPr>
        <p:spPr>
          <a:xfrm>
            <a:off x="5625295" y="2696901"/>
            <a:ext cx="913727" cy="4088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034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0CF8-6F65-4478-9B02-9804C8D1F121}"/>
              </a:ext>
            </a:extLst>
          </p:cNvPr>
          <p:cNvSpPr>
            <a:spLocks noGrp="1"/>
          </p:cNvSpPr>
          <p:nvPr>
            <p:ph type="ctrTitle"/>
          </p:nvPr>
        </p:nvSpPr>
        <p:spPr>
          <a:xfrm>
            <a:off x="1073625" y="623456"/>
            <a:ext cx="10008359" cy="1211047"/>
          </a:xfrm>
        </p:spPr>
        <p:txBody>
          <a:bodyPr/>
          <a:lstStyle/>
          <a:p>
            <a:pPr algn="ctr"/>
            <a:r>
              <a:rPr lang="en-US" dirty="0"/>
              <a:t>What does the 205 have to do with the Claim?</a:t>
            </a:r>
          </a:p>
        </p:txBody>
      </p:sp>
      <p:sp>
        <p:nvSpPr>
          <p:cNvPr id="3" name="Text Placeholder 2">
            <a:extLst>
              <a:ext uri="{FF2B5EF4-FFF2-40B4-BE49-F238E27FC236}">
                <a16:creationId xmlns:a16="http://schemas.microsoft.com/office/drawing/2014/main" id="{E0A46136-2FD5-43EA-AFF4-D028054FA39B}"/>
              </a:ext>
            </a:extLst>
          </p:cNvPr>
          <p:cNvSpPr>
            <a:spLocks noGrp="1"/>
          </p:cNvSpPr>
          <p:nvPr>
            <p:ph type="body" sz="quarter" idx="10"/>
          </p:nvPr>
        </p:nvSpPr>
        <p:spPr/>
        <p:txBody>
          <a:bodyPr>
            <a:normAutofit/>
          </a:bodyPr>
          <a:lstStyle/>
          <a:p>
            <a:pPr algn="ctr"/>
            <a:endParaRPr lang="en-US" sz="3600" dirty="0"/>
          </a:p>
          <a:p>
            <a:pPr algn="ctr"/>
            <a:r>
              <a:rPr lang="en-US" sz="3600" dirty="0"/>
              <a:t>Hours on the Claim </a:t>
            </a:r>
          </a:p>
          <a:p>
            <a:pPr algn="ctr"/>
            <a:r>
              <a:rPr lang="en-US" sz="3600" dirty="0"/>
              <a:t>must match Hours on the 205</a:t>
            </a:r>
          </a:p>
        </p:txBody>
      </p:sp>
    </p:spTree>
    <p:extLst>
      <p:ext uri="{BB962C8B-B14F-4D97-AF65-F5344CB8AC3E}">
        <p14:creationId xmlns:p14="http://schemas.microsoft.com/office/powerpoint/2010/main" val="341393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lang="en-US" spc="165" dirty="0">
                <a:solidFill>
                  <a:schemeClr val="bg1"/>
                </a:solidFill>
              </a:rPr>
              <a:t>BSPE Grant Administrators</a:t>
            </a:r>
            <a:endParaRPr spc="170" dirty="0">
              <a:solidFill>
                <a:schemeClr val="bg1"/>
              </a:solidFill>
            </a:endParaRPr>
          </a:p>
        </p:txBody>
      </p:sp>
      <p:sp>
        <p:nvSpPr>
          <p:cNvPr id="5" name="TextBox 4">
            <a:extLst>
              <a:ext uri="{FF2B5EF4-FFF2-40B4-BE49-F238E27FC236}">
                <a16:creationId xmlns:a16="http://schemas.microsoft.com/office/drawing/2014/main" id="{0FCCCC1E-8286-4F9E-8F04-CAAE01FBC781}"/>
              </a:ext>
            </a:extLst>
          </p:cNvPr>
          <p:cNvSpPr txBox="1"/>
          <p:nvPr/>
        </p:nvSpPr>
        <p:spPr>
          <a:xfrm>
            <a:off x="1676400" y="1997475"/>
            <a:ext cx="7465380" cy="3690177"/>
          </a:xfrm>
          <a:prstGeom prst="rect">
            <a:avLst/>
          </a:prstGeom>
          <a:noFill/>
        </p:spPr>
        <p:txBody>
          <a:bodyPr wrap="square">
            <a:spAutoFit/>
          </a:bodyPr>
          <a:lstStyle/>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Kyle Baker – Kyle.Baker@illinois.gov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Julie Coplea – Julie.Coplea@illinois.gov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Becky Edwards – Becky.Edwards@illinois.gov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Chris Peters – Christopher.Peters@illinois.gov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Brett Reichart – Brett.Reichart@illinois.gov</a:t>
            </a:r>
          </a:p>
          <a:p>
            <a:pPr marL="342900" indent="-342900">
              <a:lnSpc>
                <a:spcPct val="200000"/>
              </a:lnSpc>
              <a:buFont typeface="Arial" panose="020B0604020202020204" pitchFamily="34" charset="0"/>
              <a:buChar char="•"/>
            </a:pPr>
            <a:r>
              <a:rPr lang="en-US" sz="2000" dirty="0">
                <a:latin typeface="Arial" panose="020B0604020202020204" pitchFamily="34" charset="0"/>
                <a:cs typeface="Arial" panose="020B0604020202020204" pitchFamily="34" charset="0"/>
              </a:rPr>
              <a:t>Location of your assigned GA - Exhibit D Contact Information</a:t>
            </a:r>
          </a:p>
        </p:txBody>
      </p:sp>
    </p:spTree>
    <p:extLst>
      <p:ext uri="{BB962C8B-B14F-4D97-AF65-F5344CB8AC3E}">
        <p14:creationId xmlns:p14="http://schemas.microsoft.com/office/powerpoint/2010/main" val="10062372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90B1C-CB2C-410F-8DBC-908DF339A89E}"/>
              </a:ext>
            </a:extLst>
          </p:cNvPr>
          <p:cNvSpPr>
            <a:spLocks noGrp="1"/>
          </p:cNvSpPr>
          <p:nvPr>
            <p:ph type="ctrTitle"/>
          </p:nvPr>
        </p:nvSpPr>
        <p:spPr/>
        <p:txBody>
          <a:bodyPr/>
          <a:lstStyle/>
          <a:p>
            <a:pPr algn="ctr"/>
            <a:r>
              <a:rPr lang="en-US" dirty="0"/>
              <a:t>Questions?</a:t>
            </a:r>
          </a:p>
        </p:txBody>
      </p:sp>
      <p:sp>
        <p:nvSpPr>
          <p:cNvPr id="3" name="Text Placeholder 2">
            <a:extLst>
              <a:ext uri="{FF2B5EF4-FFF2-40B4-BE49-F238E27FC236}">
                <a16:creationId xmlns:a16="http://schemas.microsoft.com/office/drawing/2014/main" id="{2C253AF5-1DC3-4C09-BBB4-2A17C2104A3D}"/>
              </a:ext>
            </a:extLst>
          </p:cNvPr>
          <p:cNvSpPr>
            <a:spLocks noGrp="1"/>
          </p:cNvSpPr>
          <p:nvPr>
            <p:ph type="body" sz="quarter" idx="10"/>
          </p:nvPr>
        </p:nvSpPr>
        <p:spPr/>
        <p:txBody>
          <a:bodyPr/>
          <a:lstStyle/>
          <a:p>
            <a:endParaRPr lang="en-US" dirty="0"/>
          </a:p>
          <a:p>
            <a:r>
              <a:rPr lang="en-US" dirty="0"/>
              <a:t>Please contact:</a:t>
            </a:r>
          </a:p>
          <a:p>
            <a:r>
              <a:rPr lang="en-US" dirty="0"/>
              <a:t>Brian Arnold</a:t>
            </a:r>
          </a:p>
          <a:p>
            <a:r>
              <a:rPr lang="en-US" dirty="0"/>
              <a:t>Mathematical Evaluation Manager</a:t>
            </a:r>
          </a:p>
          <a:p>
            <a:r>
              <a:rPr lang="en-US" dirty="0"/>
              <a:t>Bureau of Safety Programs and Engineering</a:t>
            </a:r>
          </a:p>
          <a:p>
            <a:r>
              <a:rPr lang="en-US" dirty="0"/>
              <a:t>Illinois Department of Transportation</a:t>
            </a:r>
          </a:p>
          <a:p>
            <a:r>
              <a:rPr lang="en-US" dirty="0">
                <a:solidFill>
                  <a:schemeClr val="bg1">
                    <a:lumMod val="95000"/>
                  </a:schemeClr>
                </a:solidFill>
                <a:hlinkClick r:id="rId2">
                  <a:extLst>
                    <a:ext uri="{A12FA001-AC4F-418D-AE19-62706E023703}">
                      <ahyp:hlinkClr xmlns:ahyp="http://schemas.microsoft.com/office/drawing/2018/hyperlinkcolor" val="tx"/>
                    </a:ext>
                  </a:extLst>
                </a:hlinkClick>
              </a:rPr>
              <a:t>Brian.Arnold@Illinois.gov</a:t>
            </a:r>
            <a:endParaRPr lang="en-US" dirty="0">
              <a:solidFill>
                <a:schemeClr val="bg1">
                  <a:lumMod val="95000"/>
                </a:schemeClr>
              </a:solidFill>
            </a:endParaRPr>
          </a:p>
          <a:p>
            <a:r>
              <a:rPr lang="en-US"/>
              <a:t>217-785-5678</a:t>
            </a:r>
            <a:endParaRPr lang="en-US" dirty="0"/>
          </a:p>
        </p:txBody>
      </p:sp>
    </p:spTree>
    <p:extLst>
      <p:ext uri="{BB962C8B-B14F-4D97-AF65-F5344CB8AC3E}">
        <p14:creationId xmlns:p14="http://schemas.microsoft.com/office/powerpoint/2010/main" val="30263404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4191" y="2301747"/>
            <a:ext cx="4431030" cy="415435"/>
          </a:xfrm>
          <a:prstGeom prst="rect">
            <a:avLst/>
          </a:prstGeom>
        </p:spPr>
        <p:txBody>
          <a:bodyPr vert="horz" wrap="square" lIns="0" tIns="6350" rIns="0" bIns="0" rtlCol="0">
            <a:spAutoFit/>
          </a:bodyPr>
          <a:lstStyle/>
          <a:p>
            <a:pPr marL="12700" marR="5080" algn="ctr">
              <a:lnSpc>
                <a:spcPct val="101400"/>
              </a:lnSpc>
              <a:spcBef>
                <a:spcPts val="50"/>
              </a:spcBef>
            </a:pPr>
            <a:r>
              <a:rPr lang="en-US" sz="2800" spc="130" dirty="0">
                <a:solidFill>
                  <a:srgbClr val="FFFFFF"/>
                </a:solidFill>
                <a:latin typeface="Franklin Gothic Medium"/>
                <a:cs typeface="Franklin Gothic Medium"/>
              </a:rPr>
              <a:t>Submitting the BSPE 500</a:t>
            </a:r>
            <a:endParaRPr sz="2800" dirty="0">
              <a:latin typeface="Franklin Gothic Medium"/>
              <a:cs typeface="Franklin Gothic Medium"/>
            </a:endParaRPr>
          </a:p>
        </p:txBody>
      </p:sp>
      <p:sp>
        <p:nvSpPr>
          <p:cNvPr id="3" name="object 3"/>
          <p:cNvSpPr txBox="1"/>
          <p:nvPr/>
        </p:nvSpPr>
        <p:spPr>
          <a:xfrm>
            <a:off x="4039440" y="4171192"/>
            <a:ext cx="1960531" cy="348237"/>
          </a:xfrm>
          <a:prstGeom prst="rect">
            <a:avLst/>
          </a:prstGeom>
        </p:spPr>
        <p:txBody>
          <a:bodyPr vert="horz" wrap="square" lIns="0" tIns="12700" rIns="0" bIns="0" rtlCol="0">
            <a:spAutoFit/>
          </a:bodyPr>
          <a:lstStyle/>
          <a:p>
            <a:pPr marL="754380" marR="5080" indent="-741680">
              <a:lnSpc>
                <a:spcPct val="120000"/>
              </a:lnSpc>
              <a:spcBef>
                <a:spcPts val="100"/>
              </a:spcBef>
            </a:pPr>
            <a:r>
              <a:rPr lang="en-US" sz="2000" b="1" spc="125" dirty="0">
                <a:solidFill>
                  <a:srgbClr val="FFFFFF"/>
                </a:solidFill>
                <a:latin typeface="Arial"/>
                <a:cs typeface="Arial"/>
              </a:rPr>
              <a:t>Clint Kassube</a:t>
            </a:r>
            <a:endParaRPr sz="2000" b="1" dirty="0">
              <a:latin typeface="Arial"/>
              <a:cs typeface="Arial"/>
            </a:endParaRPr>
          </a:p>
        </p:txBody>
      </p:sp>
    </p:spTree>
    <p:extLst>
      <p:ext uri="{BB962C8B-B14F-4D97-AF65-F5344CB8AC3E}">
        <p14:creationId xmlns:p14="http://schemas.microsoft.com/office/powerpoint/2010/main" val="32719369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2739" y="1794379"/>
            <a:ext cx="8619490" cy="3317240"/>
          </a:xfrm>
          <a:prstGeom prst="rect">
            <a:avLst/>
          </a:prstGeom>
        </p:spPr>
        <p:txBody>
          <a:bodyPr vert="horz" wrap="square" lIns="0" tIns="12700" rIns="0" bIns="0" rtlCol="0">
            <a:spAutoFit/>
          </a:bodyPr>
          <a:lstStyle/>
          <a:p>
            <a:pPr marL="12700" marR="5080">
              <a:lnSpc>
                <a:spcPct val="100000"/>
              </a:lnSpc>
              <a:spcBef>
                <a:spcPts val="100"/>
              </a:spcBef>
            </a:pPr>
            <a:r>
              <a:rPr sz="7200" dirty="0"/>
              <a:t>How</a:t>
            </a:r>
            <a:r>
              <a:rPr sz="7200" spc="-20" dirty="0"/>
              <a:t> </a:t>
            </a:r>
            <a:r>
              <a:rPr sz="7200" dirty="0"/>
              <a:t>to</a:t>
            </a:r>
            <a:r>
              <a:rPr sz="7200" spc="-15" dirty="0"/>
              <a:t> </a:t>
            </a:r>
            <a:r>
              <a:rPr sz="7200" spc="-10" dirty="0"/>
              <a:t>Complete </a:t>
            </a:r>
            <a:r>
              <a:rPr sz="7200" dirty="0"/>
              <a:t>and</a:t>
            </a:r>
            <a:r>
              <a:rPr sz="7200" spc="-35" dirty="0"/>
              <a:t> </a:t>
            </a:r>
            <a:r>
              <a:rPr sz="7200" dirty="0"/>
              <a:t>digitally</a:t>
            </a:r>
            <a:r>
              <a:rPr sz="7200" spc="-30" dirty="0"/>
              <a:t> </a:t>
            </a:r>
            <a:r>
              <a:rPr sz="7200" spc="-10" dirty="0"/>
              <a:t>submit </a:t>
            </a:r>
            <a:r>
              <a:rPr sz="7200" dirty="0"/>
              <a:t>your</a:t>
            </a:r>
            <a:r>
              <a:rPr sz="7200" spc="-20" dirty="0"/>
              <a:t> </a:t>
            </a:r>
            <a:r>
              <a:rPr sz="7200" dirty="0"/>
              <a:t>BSPE</a:t>
            </a:r>
            <a:r>
              <a:rPr sz="7200" spc="-10" dirty="0"/>
              <a:t> </a:t>
            </a:r>
            <a:r>
              <a:rPr sz="7200" spc="-25" dirty="0"/>
              <a:t>500</a:t>
            </a:r>
            <a:endParaRPr sz="7200" dirty="0"/>
          </a:p>
        </p:txBody>
      </p:sp>
      <p:sp>
        <p:nvSpPr>
          <p:cNvPr id="3" name="object 3"/>
          <p:cNvSpPr txBox="1"/>
          <p:nvPr/>
        </p:nvSpPr>
        <p:spPr>
          <a:xfrm>
            <a:off x="9175201" y="6319428"/>
            <a:ext cx="2860040"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rgbClr val="FFFFFF"/>
                </a:solidFill>
                <a:effectLst/>
                <a:uLnTx/>
                <a:uFillTx/>
                <a:latin typeface="Century Gothic"/>
                <a:cs typeface="Century Gothic"/>
              </a:rPr>
              <a:t>Updated</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October</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1,</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2021</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4851" y="474308"/>
            <a:ext cx="8358505" cy="1305560"/>
          </a:xfrm>
          <a:prstGeom prst="rect">
            <a:avLst/>
          </a:prstGeom>
        </p:spPr>
        <p:txBody>
          <a:bodyPr vert="horz" wrap="square" lIns="0" tIns="12700" rIns="0" bIns="0" rtlCol="0">
            <a:spAutoFit/>
          </a:bodyPr>
          <a:lstStyle/>
          <a:p>
            <a:pPr marL="12700" marR="5080">
              <a:lnSpc>
                <a:spcPct val="100000"/>
              </a:lnSpc>
              <a:spcBef>
                <a:spcPts val="100"/>
              </a:spcBef>
            </a:pPr>
            <a:r>
              <a:rPr dirty="0"/>
              <a:t>Locate</a:t>
            </a:r>
            <a:r>
              <a:rPr spc="-20" dirty="0"/>
              <a:t> </a:t>
            </a:r>
            <a:r>
              <a:rPr dirty="0"/>
              <a:t>the</a:t>
            </a:r>
            <a:r>
              <a:rPr spc="-10" dirty="0"/>
              <a:t> </a:t>
            </a:r>
            <a:r>
              <a:rPr dirty="0"/>
              <a:t>BSPE</a:t>
            </a:r>
            <a:r>
              <a:rPr spc="-10" dirty="0"/>
              <a:t> </a:t>
            </a:r>
            <a:r>
              <a:rPr dirty="0"/>
              <a:t>500</a:t>
            </a:r>
            <a:r>
              <a:rPr spc="-25" dirty="0"/>
              <a:t> </a:t>
            </a:r>
            <a:r>
              <a:rPr dirty="0"/>
              <a:t>form</a:t>
            </a:r>
            <a:r>
              <a:rPr spc="-15" dirty="0"/>
              <a:t> </a:t>
            </a:r>
            <a:r>
              <a:rPr dirty="0"/>
              <a:t>on</a:t>
            </a:r>
            <a:r>
              <a:rPr spc="-5" dirty="0"/>
              <a:t> </a:t>
            </a:r>
            <a:r>
              <a:rPr spc="-25" dirty="0"/>
              <a:t>the </a:t>
            </a:r>
            <a:r>
              <a:rPr spc="-10" dirty="0"/>
              <a:t>website</a:t>
            </a:r>
          </a:p>
        </p:txBody>
      </p:sp>
      <p:sp>
        <p:nvSpPr>
          <p:cNvPr id="3" name="object 3"/>
          <p:cNvSpPr txBox="1"/>
          <p:nvPr/>
        </p:nvSpPr>
        <p:spPr>
          <a:xfrm>
            <a:off x="724851" y="2138734"/>
            <a:ext cx="6402070" cy="3551554"/>
          </a:xfrm>
          <a:prstGeom prst="rect">
            <a:avLst/>
          </a:prstGeom>
        </p:spPr>
        <p:txBody>
          <a:bodyPr vert="horz" wrap="square" lIns="0" tIns="12065" rIns="0" bIns="0" rtlCol="0">
            <a:spAutoFit/>
          </a:bodyPr>
          <a:lstStyle/>
          <a:p>
            <a:pPr marL="355600" marR="1462405"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Go</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website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at </a:t>
            </a:r>
            <a:r>
              <a:rPr kumimoji="0" sz="2000" b="0" i="0" u="sng" strike="noStrike" kern="0" cap="none" spc="-10" normalizeH="0" baseline="0" noProof="0" dirty="0">
                <a:ln>
                  <a:noFill/>
                </a:ln>
                <a:solidFill>
                  <a:schemeClr val="tx2">
                    <a:lumMod val="60000"/>
                    <a:lumOff val="40000"/>
                  </a:schemeClr>
                </a:solidFill>
                <a:effectLst/>
                <a:uLnTx/>
                <a:uFill>
                  <a:solidFill>
                    <a:srgbClr val="57C1B9"/>
                  </a:solidFill>
                </a:uFill>
                <a:latin typeface="Century Gothic"/>
                <a:cs typeface="Century Gothic"/>
                <a:hlinkClick r:id="rId2">
                  <a:extLst>
                    <a:ext uri="{A12FA001-AC4F-418D-AE19-62706E023703}">
                      <ahyp:hlinkClr xmlns:ahyp="http://schemas.microsoft.com/office/drawing/2018/hyperlinkcolor" val="tx"/>
                    </a:ext>
                  </a:extLst>
                </a:hlinkClick>
              </a:rPr>
              <a:t>https://idot.illinois.gov/transportation-</a:t>
            </a:r>
            <a:r>
              <a:rPr kumimoji="0" sz="2000" b="0" i="0" u="none" strike="noStrike" kern="0" cap="none" spc="-10" normalizeH="0" baseline="0" noProof="0" dirty="0">
                <a:ln>
                  <a:noFill/>
                </a:ln>
                <a:solidFill>
                  <a:schemeClr val="tx2">
                    <a:lumMod val="60000"/>
                    <a:lumOff val="40000"/>
                  </a:schemeClr>
                </a:solidFill>
                <a:effectLst/>
                <a:uLnTx/>
                <a:uFillTx/>
                <a:latin typeface="Century Gothic"/>
                <a:cs typeface="Century Gothic"/>
                <a:hlinkClick r:id="rId2">
                  <a:extLst>
                    <a:ext uri="{A12FA001-AC4F-418D-AE19-62706E023703}">
                      <ahyp:hlinkClr xmlns:ahyp="http://schemas.microsoft.com/office/drawing/2018/hyperlinkcolor" val="tx"/>
                    </a:ext>
                  </a:extLst>
                </a:hlinkClick>
              </a:rPr>
              <a:t> </a:t>
            </a:r>
            <a:r>
              <a:rPr kumimoji="0" sz="2000" b="0" i="0" u="sng" strike="noStrike" kern="0" cap="none" spc="-10" normalizeH="0" baseline="0" noProof="0" dirty="0">
                <a:ln>
                  <a:noFill/>
                </a:ln>
                <a:solidFill>
                  <a:schemeClr val="tx2">
                    <a:lumMod val="60000"/>
                    <a:lumOff val="40000"/>
                  </a:schemeClr>
                </a:solidFill>
                <a:effectLst/>
                <a:uLnTx/>
                <a:uFill>
                  <a:solidFill>
                    <a:srgbClr val="57C1B9"/>
                  </a:solidFill>
                </a:uFill>
                <a:latin typeface="Century Gothic"/>
                <a:cs typeface="Century Gothic"/>
                <a:hlinkClick r:id="rId2">
                  <a:extLst>
                    <a:ext uri="{A12FA001-AC4F-418D-AE19-62706E023703}">
                      <ahyp:hlinkClr xmlns:ahyp="http://schemas.microsoft.com/office/drawing/2018/hyperlinkcolor" val="tx"/>
                    </a:ext>
                  </a:extLst>
                </a:hlinkClick>
              </a:rPr>
              <a:t>system/safety/grants/index</a:t>
            </a:r>
            <a:endParaRPr kumimoji="0" sz="2000" b="0" i="0" u="none" strike="noStrike" kern="0" cap="none" spc="0" normalizeH="0" baseline="0" noProof="0" dirty="0">
              <a:ln>
                <a:noFill/>
              </a:ln>
              <a:solidFill>
                <a:schemeClr val="tx2">
                  <a:lumMod val="60000"/>
                  <a:lumOff val="40000"/>
                </a:schemeClr>
              </a:solidFill>
              <a:effectLst/>
              <a:uLnTx/>
              <a:uFillTx/>
              <a:latin typeface="Century Gothic"/>
              <a:cs typeface="Century Gothic"/>
            </a:endParaRPr>
          </a:p>
          <a:p>
            <a:pPr marL="0" marR="0" lvl="0" indent="0" defTabSz="914400" eaLnBrk="1" fontAlgn="auto" latinLnBrk="0" hangingPunct="1">
              <a:lnSpc>
                <a:spcPct val="100000"/>
              </a:lnSpc>
              <a:spcBef>
                <a:spcPts val="30"/>
              </a:spcBef>
              <a:spcAft>
                <a:spcPts val="0"/>
              </a:spcAft>
              <a:buClr>
                <a:srgbClr val="89D0D5"/>
              </a:buClr>
              <a:buSzTx/>
              <a:buFont typeface="Wingdings 3"/>
              <a:buChar char=""/>
              <a:tabLst/>
              <a:defRPr/>
            </a:pPr>
            <a:endParaRPr kumimoji="0" sz="275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Click</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on</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Forms</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Tab</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1462405" lvl="0" indent="-342900" defTabSz="914400" eaLnBrk="1" fontAlgn="auto" latinLnBrk="0" hangingPunct="1">
              <a:lnSpc>
                <a:spcPct val="100000"/>
              </a:lnSpc>
              <a:spcBef>
                <a:spcPts val="1000"/>
              </a:spcBef>
              <a:spcAft>
                <a:spcPts val="0"/>
              </a:spcAft>
              <a:buClr>
                <a:srgbClr val="89D0D5"/>
              </a:buClr>
              <a:buSzPct val="80000"/>
              <a:buFont typeface="Wingdings 3"/>
              <a:buChar char=""/>
              <a:tabLst>
                <a:tab pos="354965" algn="l"/>
                <a:tab pos="355600" algn="l"/>
              </a:tabLst>
              <a:defRPr/>
            </a:pPr>
            <a:r>
              <a:rPr kumimoji="0" sz="2000" b="0" i="0" u="sng" strike="noStrike" kern="0" cap="none" spc="-10" normalizeH="0" baseline="0" noProof="0" dirty="0">
                <a:ln>
                  <a:noFill/>
                </a:ln>
                <a:solidFill>
                  <a:schemeClr val="tx2">
                    <a:lumMod val="60000"/>
                    <a:lumOff val="40000"/>
                  </a:schemeClr>
                </a:solidFill>
                <a:effectLst/>
                <a:uLnTx/>
                <a:uFill>
                  <a:solidFill>
                    <a:srgbClr val="57C1B9"/>
                  </a:solidFill>
                </a:uFill>
                <a:latin typeface="Century Gothic"/>
                <a:cs typeface="Century Gothic"/>
                <a:hlinkClick r:id="rId3">
                  <a:extLst>
                    <a:ext uri="{A12FA001-AC4F-418D-AE19-62706E023703}">
                      <ahyp:hlinkClr xmlns:ahyp="http://schemas.microsoft.com/office/drawing/2018/hyperlinkcolor" val="tx"/>
                    </a:ext>
                  </a:extLst>
                </a:hlinkClick>
              </a:rPr>
              <a:t>https://idot.illinois.gov/transportation-</a:t>
            </a:r>
            <a:r>
              <a:rPr kumimoji="0" sz="2000" b="0" i="0" u="none" strike="noStrike" kern="0" cap="none" spc="-10" normalizeH="0" baseline="0" noProof="0" dirty="0">
                <a:ln>
                  <a:noFill/>
                </a:ln>
                <a:solidFill>
                  <a:schemeClr val="tx2">
                    <a:lumMod val="60000"/>
                    <a:lumOff val="40000"/>
                  </a:schemeClr>
                </a:solidFill>
                <a:effectLst/>
                <a:uLnTx/>
                <a:uFillTx/>
                <a:latin typeface="Century Gothic"/>
                <a:cs typeface="Century Gothic"/>
                <a:hlinkClick r:id="rId3">
                  <a:extLst>
                    <a:ext uri="{A12FA001-AC4F-418D-AE19-62706E023703}">
                      <ahyp:hlinkClr xmlns:ahyp="http://schemas.microsoft.com/office/drawing/2018/hyperlinkcolor" val="tx"/>
                    </a:ext>
                  </a:extLst>
                </a:hlinkClick>
              </a:rPr>
              <a:t> </a:t>
            </a:r>
            <a:r>
              <a:rPr kumimoji="0" sz="2000" b="0" i="0" u="sng" strike="noStrike" kern="0" cap="none" spc="-10" normalizeH="0" baseline="0" noProof="0" dirty="0">
                <a:ln>
                  <a:noFill/>
                </a:ln>
                <a:solidFill>
                  <a:schemeClr val="tx2">
                    <a:lumMod val="60000"/>
                    <a:lumOff val="40000"/>
                  </a:schemeClr>
                </a:solidFill>
                <a:effectLst/>
                <a:uLnTx/>
                <a:uFill>
                  <a:solidFill>
                    <a:srgbClr val="57C1B9"/>
                  </a:solidFill>
                </a:uFill>
                <a:latin typeface="Century Gothic"/>
                <a:cs typeface="Century Gothic"/>
                <a:hlinkClick r:id="rId3">
                  <a:extLst>
                    <a:ext uri="{A12FA001-AC4F-418D-AE19-62706E023703}">
                      <ahyp:hlinkClr xmlns:ahyp="http://schemas.microsoft.com/office/drawing/2018/hyperlinkcolor" val="tx"/>
                    </a:ext>
                  </a:extLst>
                </a:hlinkClick>
              </a:rPr>
              <a:t>system/safety/grants/forms</a:t>
            </a:r>
            <a:endParaRPr kumimoji="0" sz="2000" b="0" i="0" u="none" strike="noStrike" kern="0" cap="none" spc="0" normalizeH="0" baseline="0" noProof="0" dirty="0">
              <a:ln>
                <a:noFill/>
              </a:ln>
              <a:solidFill>
                <a:schemeClr val="tx2">
                  <a:lumMod val="60000"/>
                  <a:lumOff val="40000"/>
                </a:schemeClr>
              </a:solidFill>
              <a:effectLst/>
              <a:uLnTx/>
              <a:uFillTx/>
              <a:latin typeface="Century Gothic"/>
              <a:cs typeface="Century Gothic"/>
            </a:endParaRPr>
          </a:p>
          <a:p>
            <a:pPr marL="0" marR="0" lvl="0" indent="0" defTabSz="914400" eaLnBrk="1" fontAlgn="auto" latinLnBrk="0" hangingPunct="1">
              <a:lnSpc>
                <a:spcPct val="100000"/>
              </a:lnSpc>
              <a:spcBef>
                <a:spcPts val="25"/>
              </a:spcBef>
              <a:spcAft>
                <a:spcPts val="0"/>
              </a:spcAft>
              <a:buClr>
                <a:srgbClr val="89D0D5"/>
              </a:buClr>
              <a:buSzTx/>
              <a:buFont typeface="Wingdings 3"/>
              <a:buChar char=""/>
              <a:tabLst/>
              <a:defRPr/>
            </a:pPr>
            <a:endParaRPr kumimoji="0" sz="275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Locate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BSPE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500</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click</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open</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form</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1000"/>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You</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MUST</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use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Internet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Explorer</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access</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 </a:t>
            </a:r>
            <a:r>
              <a:rPr kumimoji="0" sz="1800" b="0" i="0" u="none" strike="noStrike" kern="0" cap="none" spc="-10" normalizeH="0" baseline="0" noProof="0" dirty="0">
                <a:ln>
                  <a:noFill/>
                </a:ln>
                <a:solidFill>
                  <a:srgbClr val="FFFFFF"/>
                </a:solidFill>
                <a:effectLst/>
                <a:uLnTx/>
                <a:uFillTx/>
                <a:latin typeface="Century Gothic"/>
                <a:cs typeface="Century Gothic"/>
              </a:rPr>
              <a:t>forms!</a:t>
            </a:r>
            <a:endParaRPr kumimoji="0" sz="1800" b="0" i="0" u="none" strike="noStrike" kern="0" cap="none" spc="0" normalizeH="0" baseline="0" noProof="0" dirty="0">
              <a:ln>
                <a:noFill/>
              </a:ln>
              <a:solidFill>
                <a:sysClr val="windowText" lastClr="000000"/>
              </a:solidFill>
              <a:effectLst/>
              <a:uLnTx/>
              <a:uFillTx/>
              <a:latin typeface="Century Gothic"/>
              <a:cs typeface="Century Gothic"/>
            </a:endParaRPr>
          </a:p>
        </p:txBody>
      </p:sp>
      <p:pic>
        <p:nvPicPr>
          <p:cNvPr id="4" name="object 4"/>
          <p:cNvPicPr/>
          <p:nvPr/>
        </p:nvPicPr>
        <p:blipFill>
          <a:blip r:embed="rId4" cstate="print"/>
          <a:stretch>
            <a:fillRect/>
          </a:stretch>
        </p:blipFill>
        <p:spPr>
          <a:xfrm>
            <a:off x="7092695" y="1442465"/>
            <a:ext cx="4558284" cy="4558284"/>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875" y="1134645"/>
            <a:ext cx="11079480" cy="665480"/>
          </a:xfrm>
          <a:prstGeom prst="rect">
            <a:avLst/>
          </a:prstGeom>
        </p:spPr>
        <p:txBody>
          <a:bodyPr vert="horz" wrap="square" lIns="0" tIns="12700" rIns="0" bIns="0" rtlCol="0">
            <a:spAutoFit/>
          </a:bodyPr>
          <a:lstStyle/>
          <a:p>
            <a:pPr marL="12700">
              <a:lnSpc>
                <a:spcPct val="100000"/>
              </a:lnSpc>
              <a:spcBef>
                <a:spcPts val="100"/>
              </a:spcBef>
            </a:pPr>
            <a:r>
              <a:rPr dirty="0"/>
              <a:t>Complete</a:t>
            </a:r>
            <a:r>
              <a:rPr spc="-30" dirty="0"/>
              <a:t> </a:t>
            </a:r>
            <a:r>
              <a:rPr dirty="0"/>
              <a:t>ALL boxes</a:t>
            </a:r>
            <a:r>
              <a:rPr spc="-25" dirty="0"/>
              <a:t> </a:t>
            </a:r>
            <a:r>
              <a:rPr dirty="0"/>
              <a:t>at</a:t>
            </a:r>
            <a:r>
              <a:rPr spc="5" dirty="0"/>
              <a:t> </a:t>
            </a:r>
            <a:r>
              <a:rPr dirty="0"/>
              <a:t>the</a:t>
            </a:r>
            <a:r>
              <a:rPr spc="-10" dirty="0"/>
              <a:t> </a:t>
            </a:r>
            <a:r>
              <a:rPr dirty="0"/>
              <a:t>top</a:t>
            </a:r>
            <a:r>
              <a:rPr spc="-10" dirty="0"/>
              <a:t> </a:t>
            </a:r>
            <a:r>
              <a:rPr dirty="0"/>
              <a:t>of</a:t>
            </a:r>
            <a:r>
              <a:rPr spc="-10" dirty="0"/>
              <a:t> </a:t>
            </a:r>
            <a:r>
              <a:rPr dirty="0"/>
              <a:t>the</a:t>
            </a:r>
            <a:r>
              <a:rPr spc="-10" dirty="0"/>
              <a:t> </a:t>
            </a:r>
            <a:r>
              <a:rPr spc="-20" dirty="0"/>
              <a:t>form</a:t>
            </a:r>
          </a:p>
        </p:txBody>
      </p:sp>
      <p:pic>
        <p:nvPicPr>
          <p:cNvPr id="3" name="object 3"/>
          <p:cNvPicPr/>
          <p:nvPr/>
        </p:nvPicPr>
        <p:blipFill>
          <a:blip r:embed="rId2" cstate="print"/>
          <a:stretch>
            <a:fillRect/>
          </a:stretch>
        </p:blipFill>
        <p:spPr>
          <a:xfrm>
            <a:off x="2051304" y="2334005"/>
            <a:ext cx="8714219" cy="3468623"/>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1644" rIns="0" bIns="0" rtlCol="0">
            <a:spAutoFit/>
          </a:bodyPr>
          <a:lstStyle/>
          <a:p>
            <a:pPr marL="318135">
              <a:lnSpc>
                <a:spcPct val="100000"/>
              </a:lnSpc>
              <a:spcBef>
                <a:spcPts val="100"/>
              </a:spcBef>
            </a:pPr>
            <a:r>
              <a:rPr dirty="0"/>
              <a:t>Agency</a:t>
            </a:r>
            <a:r>
              <a:rPr spc="-15" dirty="0"/>
              <a:t> </a:t>
            </a:r>
            <a:r>
              <a:rPr spc="-10" dirty="0"/>
              <a:t>Information</a:t>
            </a:r>
          </a:p>
        </p:txBody>
      </p:sp>
      <p:sp>
        <p:nvSpPr>
          <p:cNvPr id="3" name="object 3"/>
          <p:cNvSpPr txBox="1"/>
          <p:nvPr/>
        </p:nvSpPr>
        <p:spPr>
          <a:xfrm>
            <a:off x="1165724" y="2030639"/>
            <a:ext cx="4164329" cy="3642360"/>
          </a:xfrm>
          <a:prstGeom prst="rect">
            <a:avLst/>
          </a:prstGeom>
        </p:spPr>
        <p:txBody>
          <a:bodyPr vert="horz" wrap="square" lIns="0" tIns="12065" rIns="0" bIns="0" rtlCol="0">
            <a:spAutoFit/>
          </a:bodyPr>
          <a:lstStyle/>
          <a:p>
            <a:pPr marL="354965" marR="485140" lvl="0" indent="-342900" defTabSz="914400" eaLnBrk="1" fontAlgn="auto" latinLnBrk="0" hangingPunct="1">
              <a:lnSpc>
                <a:spcPct val="100000"/>
              </a:lnSpc>
              <a:spcBef>
                <a:spcPts val="9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Claim</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1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claim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in</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order</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of</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completion.</a:t>
            </a:r>
            <a:endParaRPr kumimoji="0" sz="1700" b="0" i="0" u="none" strike="noStrike" kern="0" cap="none" spc="0" normalizeH="0" baseline="0" noProof="0" dirty="0">
              <a:ln>
                <a:noFill/>
              </a:ln>
              <a:solidFill>
                <a:sysClr val="windowText" lastClr="000000"/>
              </a:solidFill>
              <a:effectLst/>
              <a:uLnTx/>
              <a:uFillTx/>
              <a:latin typeface="Century Gothic"/>
              <a:cs typeface="Century Gothic"/>
            </a:endParaRPr>
          </a:p>
          <a:p>
            <a:pPr marL="354965" marR="209550" lvl="0" indent="-342900" defTabSz="914400" eaLnBrk="1" fontAlgn="auto" latinLnBrk="0" hangingPunct="1">
              <a:lnSpc>
                <a:spcPct val="100000"/>
              </a:lnSpc>
              <a:spcBef>
                <a:spcPts val="100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Date</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Prepared</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Use</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drop</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down </a:t>
            </a:r>
            <a:r>
              <a:rPr kumimoji="0" sz="1700" b="0" i="0" u="none" strike="noStrike" kern="0" cap="none" spc="0" normalizeH="0" baseline="0" noProof="0" dirty="0">
                <a:ln>
                  <a:noFill/>
                </a:ln>
                <a:solidFill>
                  <a:srgbClr val="FFFFFF"/>
                </a:solidFill>
                <a:effectLst/>
                <a:uLnTx/>
                <a:uFillTx/>
                <a:latin typeface="Century Gothic"/>
                <a:cs typeface="Century Gothic"/>
              </a:rPr>
              <a:t>calendar</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to</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select</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date</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claim</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was </a:t>
            </a:r>
            <a:r>
              <a:rPr kumimoji="0" sz="1700" b="0" i="0" u="none" strike="noStrike" kern="0" cap="none" spc="-10" normalizeH="0" baseline="0" noProof="0" dirty="0">
                <a:ln>
                  <a:noFill/>
                </a:ln>
                <a:solidFill>
                  <a:srgbClr val="FFFFFF"/>
                </a:solidFill>
                <a:effectLst/>
                <a:uLnTx/>
                <a:uFillTx/>
                <a:latin typeface="Century Gothic"/>
                <a:cs typeface="Century Gothic"/>
              </a:rPr>
              <a:t>prepared.</a:t>
            </a:r>
            <a:endParaRPr kumimoji="0" sz="17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39370" lvl="0" indent="-342900" defTabSz="914400" eaLnBrk="1" fontAlgn="auto" latinLnBrk="0" hangingPunct="1">
              <a:lnSpc>
                <a:spcPct val="100000"/>
              </a:lnSpc>
              <a:spcBef>
                <a:spcPts val="1000"/>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Reporting</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Agency</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the </a:t>
            </a:r>
            <a:r>
              <a:rPr kumimoji="0" sz="1700" b="0" i="0" u="none" strike="noStrike" kern="0" cap="none" spc="0" normalizeH="0" baseline="0" noProof="0" dirty="0">
                <a:ln>
                  <a:noFill/>
                </a:ln>
                <a:solidFill>
                  <a:srgbClr val="FFFFFF"/>
                </a:solidFill>
                <a:effectLst/>
                <a:uLnTx/>
                <a:uFillTx/>
                <a:latin typeface="Century Gothic"/>
                <a:cs typeface="Century Gothic"/>
              </a:rPr>
              <a:t>agency</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name.</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Note:</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agency</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name </a:t>
            </a:r>
            <a:r>
              <a:rPr kumimoji="0" sz="1700" b="0" i="0" u="none" strike="noStrike" kern="0" cap="none" spc="0" normalizeH="0" baseline="0" noProof="0" dirty="0">
                <a:ln>
                  <a:noFill/>
                </a:ln>
                <a:solidFill>
                  <a:srgbClr val="FFFFFF"/>
                </a:solidFill>
                <a:effectLst/>
                <a:uLnTx/>
                <a:uFillTx/>
                <a:latin typeface="Century Gothic"/>
                <a:cs typeface="Century Gothic"/>
              </a:rPr>
              <a:t>may</a:t>
            </a:r>
            <a:r>
              <a:rPr kumimoji="0" sz="1700" b="0" i="0" u="none" strike="noStrike" kern="0" cap="none" spc="-1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need</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to</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be</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abbreviated.</a:t>
            </a:r>
            <a:endParaRPr kumimoji="0" sz="17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598805" lvl="0" indent="-342900" defTabSz="914400" eaLnBrk="1" fontAlgn="auto" latinLnBrk="0" hangingPunct="1">
              <a:lnSpc>
                <a:spcPct val="100000"/>
              </a:lnSpc>
              <a:spcBef>
                <a:spcPts val="994"/>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Project</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project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ex.</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HS-</a:t>
            </a:r>
            <a:r>
              <a:rPr kumimoji="0" sz="1700" b="0" i="0" u="none" strike="noStrike" kern="0" cap="none" spc="-10" normalizeH="0" baseline="0" noProof="0" dirty="0">
                <a:ln>
                  <a:noFill/>
                </a:ln>
                <a:solidFill>
                  <a:srgbClr val="FFFFFF"/>
                </a:solidFill>
                <a:effectLst/>
                <a:uLnTx/>
                <a:uFillTx/>
                <a:latin typeface="Century Gothic"/>
                <a:cs typeface="Century Gothic"/>
              </a:rPr>
              <a:t>2</a:t>
            </a:r>
            <a:r>
              <a:rPr kumimoji="0" lang="en-US" sz="1700" b="0" i="0" u="none" strike="noStrike" kern="0" cap="none" spc="-10" normalizeH="0" baseline="0" noProof="0" dirty="0">
                <a:ln>
                  <a:noFill/>
                </a:ln>
                <a:solidFill>
                  <a:srgbClr val="FFFFFF"/>
                </a:solidFill>
                <a:effectLst/>
                <a:uLnTx/>
                <a:uFillTx/>
                <a:latin typeface="Century Gothic"/>
                <a:cs typeface="Century Gothic"/>
              </a:rPr>
              <a:t>3</a:t>
            </a:r>
            <a:r>
              <a:rPr kumimoji="0" sz="1700" b="0" i="0" u="none" strike="noStrike" kern="0" cap="none" spc="-10" normalizeH="0" baseline="0" noProof="0" dirty="0">
                <a:ln>
                  <a:noFill/>
                </a:ln>
                <a:solidFill>
                  <a:srgbClr val="FFFFFF"/>
                </a:solidFill>
                <a:effectLst/>
                <a:uLnTx/>
                <a:uFillTx/>
                <a:latin typeface="Century Gothic"/>
                <a:cs typeface="Century Gothic"/>
              </a:rPr>
              <a:t>-1234.</a:t>
            </a:r>
            <a:endParaRPr kumimoji="0" sz="17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100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Prepared</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By</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name</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of</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the </a:t>
            </a:r>
            <a:r>
              <a:rPr kumimoji="0" sz="1700" b="0" i="0" u="none" strike="noStrike" kern="0" cap="none" spc="0" normalizeH="0" baseline="0" noProof="0" dirty="0">
                <a:ln>
                  <a:noFill/>
                </a:ln>
                <a:solidFill>
                  <a:srgbClr val="FFFFFF"/>
                </a:solidFill>
                <a:effectLst/>
                <a:uLnTx/>
                <a:uFillTx/>
                <a:latin typeface="Century Gothic"/>
                <a:cs typeface="Century Gothic"/>
              </a:rPr>
              <a:t>person</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who</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prepared</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65"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claim.</a:t>
            </a:r>
            <a:endParaRPr kumimoji="0" sz="1700" b="0" i="0" u="none" strike="noStrike" kern="0" cap="none" spc="0" normalizeH="0" baseline="0" noProof="0" dirty="0">
              <a:ln>
                <a:noFill/>
              </a:ln>
              <a:solidFill>
                <a:sysClr val="windowText" lastClr="000000"/>
              </a:solidFill>
              <a:effectLst/>
              <a:uLnTx/>
              <a:uFillTx/>
              <a:latin typeface="Century Gothic"/>
              <a:cs typeface="Century Gothic"/>
            </a:endParaRPr>
          </a:p>
        </p:txBody>
      </p:sp>
      <p:sp>
        <p:nvSpPr>
          <p:cNvPr id="4" name="object 4"/>
          <p:cNvSpPr txBox="1"/>
          <p:nvPr/>
        </p:nvSpPr>
        <p:spPr>
          <a:xfrm>
            <a:off x="5733233" y="2030639"/>
            <a:ext cx="4205605" cy="3124200"/>
          </a:xfrm>
          <a:prstGeom prst="rect">
            <a:avLst/>
          </a:prstGeom>
        </p:spPr>
        <p:txBody>
          <a:bodyPr vert="horz" wrap="square" lIns="0" tIns="12065" rIns="0" bIns="0" rtlCol="0">
            <a:spAutoFit/>
          </a:bodyPr>
          <a:lstStyle/>
          <a:p>
            <a:pPr marL="355600" marR="5080" lvl="0" indent="-342900" defTabSz="914400" eaLnBrk="1" fontAlgn="auto" latinLnBrk="0" hangingPunct="1">
              <a:lnSpc>
                <a:spcPct val="100000"/>
              </a:lnSpc>
              <a:spcBef>
                <a:spcPts val="9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Phone</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phone </a:t>
            </a:r>
            <a:r>
              <a:rPr kumimoji="0" sz="1700" b="0" i="0" u="none" strike="noStrike" kern="0" cap="none" spc="0" normalizeH="0" baseline="0" noProof="0" dirty="0">
                <a:ln>
                  <a:noFill/>
                </a:ln>
                <a:solidFill>
                  <a:srgbClr val="FFFFFF"/>
                </a:solidFill>
                <a:effectLst/>
                <a:uLnTx/>
                <a:uFillTx/>
                <a:latin typeface="Century Gothic"/>
                <a:cs typeface="Century Gothic"/>
              </a:rPr>
              <a:t>number</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of</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person</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who</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prepared</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the </a:t>
            </a:r>
            <a:r>
              <a:rPr kumimoji="0" sz="1700" b="0" i="0" u="none" strike="noStrike" kern="0" cap="none" spc="-10" normalizeH="0" baseline="0" noProof="0" dirty="0">
                <a:ln>
                  <a:noFill/>
                </a:ln>
                <a:solidFill>
                  <a:srgbClr val="FFFFFF"/>
                </a:solidFill>
                <a:effectLst/>
                <a:uLnTx/>
                <a:uFillTx/>
                <a:latin typeface="Century Gothic"/>
                <a:cs typeface="Century Gothic"/>
              </a:rPr>
              <a:t>claim.</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a:p>
            <a:pPr marL="355600" marR="77470" lvl="0" indent="-343535" defTabSz="914400" eaLnBrk="1" fontAlgn="auto" latinLnBrk="0" hangingPunct="1">
              <a:lnSpc>
                <a:spcPct val="100000"/>
              </a:lnSpc>
              <a:spcBef>
                <a:spcPts val="100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Full</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Address</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address</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listed</a:t>
            </a:r>
            <a:r>
              <a:rPr kumimoji="0" sz="1700" b="0" i="0" u="none" strike="noStrike" kern="0" cap="none" spc="-60"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on </a:t>
            </a:r>
            <a:r>
              <a:rPr kumimoji="0" sz="1700" b="0" i="0" u="none" strike="noStrike" kern="0" cap="none" spc="0" normalizeH="0" baseline="0" noProof="0" dirty="0">
                <a:ln>
                  <a:noFill/>
                </a:ln>
                <a:solidFill>
                  <a:srgbClr val="FFFFFF"/>
                </a:solidFill>
                <a:effectLst/>
                <a:uLnTx/>
                <a:uFillTx/>
                <a:latin typeface="Century Gothic"/>
                <a:cs typeface="Century Gothic"/>
              </a:rPr>
              <a:t>page</a:t>
            </a:r>
            <a:r>
              <a:rPr kumimoji="0" sz="1700" b="0" i="0" u="none" strike="noStrike" kern="0" cap="none" spc="-2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1</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of</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signed</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UIGA.</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a:p>
            <a:pPr marL="354965" marR="234950" lvl="0" indent="-342900" defTabSz="914400" eaLnBrk="1" fontAlgn="auto" latinLnBrk="0" hangingPunct="1">
              <a:lnSpc>
                <a:spcPct val="100000"/>
              </a:lnSpc>
              <a:spcBef>
                <a:spcPts val="1000"/>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City</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city</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listed</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on</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page</a:t>
            </a:r>
            <a:r>
              <a:rPr kumimoji="0" sz="1700" b="0" i="0" u="none" strike="noStrike" kern="0" cap="none" spc="-1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1</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of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signed</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UIGA.</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994"/>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State</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20" normalizeH="0" baseline="0" noProof="0" dirty="0">
                <a:ln>
                  <a:noFill/>
                </a:ln>
                <a:solidFill>
                  <a:srgbClr val="FFFFFF"/>
                </a:solidFill>
                <a:effectLst/>
                <a:uLnTx/>
                <a:uFillTx/>
                <a:latin typeface="Century Gothic"/>
                <a:cs typeface="Century Gothic"/>
              </a:rPr>
              <a:t>Pre-</a:t>
            </a:r>
            <a:r>
              <a:rPr kumimoji="0" sz="1700" b="0" i="0" u="none" strike="noStrike" kern="0" cap="none" spc="0" normalizeH="0" baseline="0" noProof="0" dirty="0">
                <a:ln>
                  <a:noFill/>
                </a:ln>
                <a:solidFill>
                  <a:srgbClr val="FFFFFF"/>
                </a:solidFill>
                <a:effectLst/>
                <a:uLnTx/>
                <a:uFillTx/>
                <a:latin typeface="Century Gothic"/>
                <a:cs typeface="Century Gothic"/>
              </a:rPr>
              <a:t>populated</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with</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IL.</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a:p>
            <a:pPr marL="355600" marR="73025" lvl="0" indent="-342900" defTabSz="914400" eaLnBrk="1" fontAlgn="auto" latinLnBrk="0" hangingPunct="1">
              <a:lnSpc>
                <a:spcPct val="100000"/>
              </a:lnSpc>
              <a:spcBef>
                <a:spcPts val="100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Zip</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code</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Enter</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zip</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code</a:t>
            </a:r>
            <a:r>
              <a:rPr kumimoji="0" sz="1700" b="0" i="0" u="none" strike="noStrike" kern="0" cap="none" spc="-30"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as </a:t>
            </a:r>
            <a:r>
              <a:rPr kumimoji="0" sz="1700" b="0" i="0" u="none" strike="noStrike" kern="0" cap="none" spc="0" normalizeH="0" baseline="0" noProof="0" dirty="0">
                <a:ln>
                  <a:noFill/>
                </a:ln>
                <a:solidFill>
                  <a:srgbClr val="FFFFFF"/>
                </a:solidFill>
                <a:effectLst/>
                <a:uLnTx/>
                <a:uFillTx/>
                <a:latin typeface="Century Gothic"/>
                <a:cs typeface="Century Gothic"/>
              </a:rPr>
              <a:t>listed</a:t>
            </a:r>
            <a:r>
              <a:rPr kumimoji="0" sz="1700" b="0" i="0" u="none" strike="noStrike" kern="0" cap="none" spc="-4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on</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page</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1</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of</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the</a:t>
            </a:r>
            <a:r>
              <a:rPr kumimoji="0" sz="1700" b="0" i="0" u="none" strike="noStrike" kern="0" cap="none" spc="-4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signed</a:t>
            </a:r>
            <a:r>
              <a:rPr kumimoji="0" sz="1700" b="0" i="0" u="none" strike="noStrike" kern="0" cap="none" spc="-25" normalizeH="0" baseline="0" noProof="0" dirty="0">
                <a:ln>
                  <a:noFill/>
                </a:ln>
                <a:solidFill>
                  <a:srgbClr val="FFFFFF"/>
                </a:solidFill>
                <a:effectLst/>
                <a:uLnTx/>
                <a:uFillTx/>
                <a:latin typeface="Century Gothic"/>
                <a:cs typeface="Century Gothic"/>
              </a:rPr>
              <a:t> </a:t>
            </a:r>
            <a:r>
              <a:rPr kumimoji="0" sz="1700" b="0" i="0" u="none" strike="noStrike" kern="0" cap="none" spc="-10" normalizeH="0" baseline="0" noProof="0" dirty="0">
                <a:ln>
                  <a:noFill/>
                </a:ln>
                <a:solidFill>
                  <a:srgbClr val="FFFFFF"/>
                </a:solidFill>
                <a:effectLst/>
                <a:uLnTx/>
                <a:uFillTx/>
                <a:latin typeface="Century Gothic"/>
                <a:cs typeface="Century Gothic"/>
              </a:rPr>
              <a:t>UIGA.</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74052" rIns="0" bIns="0" rtlCol="0">
            <a:spAutoFit/>
          </a:bodyPr>
          <a:lstStyle/>
          <a:p>
            <a:pPr marL="318135">
              <a:lnSpc>
                <a:spcPct val="100000"/>
              </a:lnSpc>
              <a:spcBef>
                <a:spcPts val="100"/>
              </a:spcBef>
            </a:pPr>
            <a:r>
              <a:rPr dirty="0"/>
              <a:t>Campaign</a:t>
            </a:r>
            <a:r>
              <a:rPr spc="-15" dirty="0"/>
              <a:t> </a:t>
            </a:r>
            <a:r>
              <a:rPr spc="-10" dirty="0"/>
              <a:t>Information</a:t>
            </a:r>
          </a:p>
        </p:txBody>
      </p:sp>
      <p:sp>
        <p:nvSpPr>
          <p:cNvPr id="3" name="object 3"/>
          <p:cNvSpPr txBox="1"/>
          <p:nvPr/>
        </p:nvSpPr>
        <p:spPr>
          <a:xfrm>
            <a:off x="1182052" y="2542285"/>
            <a:ext cx="4206240" cy="3237230"/>
          </a:xfrm>
          <a:prstGeom prst="rect">
            <a:avLst/>
          </a:prstGeom>
        </p:spPr>
        <p:txBody>
          <a:bodyPr vert="horz" wrap="square" lIns="0" tIns="12700" rIns="0" bIns="0" rtlCol="0">
            <a:spAutoFit/>
          </a:bodyPr>
          <a:lstStyle/>
          <a:p>
            <a:pPr marL="355600" marR="5080" lvl="0" indent="-343535" defTabSz="914400" eaLnBrk="1" fontAlgn="auto" latinLnBrk="0" hangingPunct="1">
              <a:lnSpc>
                <a:spcPct val="100000"/>
              </a:lnSpc>
              <a:spcBef>
                <a:spcPts val="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Campaign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 Use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drop-</a:t>
            </a:r>
            <a:r>
              <a:rPr kumimoji="0" sz="1800" b="0" i="0" u="none" strike="noStrike" kern="0" cap="none" spc="0" normalizeH="0" baseline="0" noProof="0" dirty="0">
                <a:ln>
                  <a:noFill/>
                </a:ln>
                <a:solidFill>
                  <a:srgbClr val="FFFFFF"/>
                </a:solidFill>
                <a:effectLst/>
                <a:uLnTx/>
                <a:uFillTx/>
                <a:latin typeface="Century Gothic"/>
                <a:cs typeface="Century Gothic"/>
              </a:rPr>
              <a:t>down </a:t>
            </a:r>
            <a:r>
              <a:rPr kumimoji="0" sz="1800" b="0" i="0" u="none" strike="noStrike" kern="0" cap="none" spc="-10" normalizeH="0" baseline="0" noProof="0" dirty="0">
                <a:ln>
                  <a:noFill/>
                </a:ln>
                <a:solidFill>
                  <a:srgbClr val="FFFFFF"/>
                </a:solidFill>
                <a:effectLst/>
                <a:uLnTx/>
                <a:uFillTx/>
                <a:latin typeface="Century Gothic"/>
                <a:cs typeface="Century Gothic"/>
              </a:rPr>
              <a:t>arrow </a:t>
            </a:r>
            <a:r>
              <a:rPr kumimoji="0" sz="1800" b="0" i="0" u="none" strike="noStrike" kern="0" cap="none" spc="0" normalizeH="0" baseline="0" noProof="0" dirty="0">
                <a:ln>
                  <a:noFill/>
                </a:ln>
                <a:solidFill>
                  <a:srgbClr val="FFFFFF"/>
                </a:solidFill>
                <a:effectLst/>
                <a:uLnTx/>
                <a:uFillTx/>
                <a:latin typeface="Century Gothic"/>
                <a:cs typeface="Century Gothic"/>
              </a:rPr>
              <a:t>and</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select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enforcement campaign.</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2550" b="0" i="0" u="none" strike="noStrike" kern="0" cap="none" spc="0" normalizeH="0" baseline="0" noProof="0">
              <a:ln>
                <a:noFill/>
              </a:ln>
              <a:solidFill>
                <a:sysClr val="windowText" lastClr="000000"/>
              </a:solidFill>
              <a:effectLst/>
              <a:uLnTx/>
              <a:uFillTx/>
              <a:latin typeface="Century Gothic"/>
              <a:cs typeface="Century Gothic"/>
            </a:endParaRPr>
          </a:p>
          <a:p>
            <a:pPr marL="354965" marR="116205" lvl="0" indent="-342900" defTabSz="914400" eaLnBrk="1" fontAlgn="auto" latinLnBrk="0" hangingPunct="1">
              <a:lnSpc>
                <a:spcPct val="100000"/>
              </a:lnSpc>
              <a:spcBef>
                <a:spcPts val="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Enforcement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type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 Use 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drop- </a:t>
            </a:r>
            <a:r>
              <a:rPr kumimoji="0" sz="1800" b="0" i="0" u="none" strike="noStrike" kern="0" cap="none" spc="0" normalizeH="0" baseline="0" noProof="0" dirty="0">
                <a:ln>
                  <a:noFill/>
                </a:ln>
                <a:solidFill>
                  <a:srgbClr val="FFFFFF"/>
                </a:solidFill>
                <a:effectLst/>
                <a:uLnTx/>
                <a:uFillTx/>
                <a:latin typeface="Century Gothic"/>
                <a:cs typeface="Century Gothic"/>
              </a:rPr>
              <a:t>down</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arrow</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select one of</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0" normalizeH="0" baseline="0" noProof="0" dirty="0">
                <a:ln>
                  <a:noFill/>
                </a:ln>
                <a:solidFill>
                  <a:srgbClr val="FFFFFF"/>
                </a:solidFill>
                <a:effectLst/>
                <a:uLnTx/>
                <a:uFillTx/>
                <a:latin typeface="Century Gothic"/>
                <a:cs typeface="Century Gothic"/>
              </a:rPr>
              <a:t>following:</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occupant</a:t>
            </a:r>
            <a:r>
              <a:rPr kumimoji="0" sz="1800" b="0" i="0" u="none" strike="noStrike" kern="0" cap="none" spc="-3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protection, </a:t>
            </a:r>
            <a:r>
              <a:rPr kumimoji="0" sz="1800" b="0" i="0" u="none" strike="noStrike" kern="0" cap="none" spc="0" normalizeH="0" baseline="0" noProof="0" dirty="0">
                <a:ln>
                  <a:noFill/>
                </a:ln>
                <a:solidFill>
                  <a:srgbClr val="FFFFFF"/>
                </a:solidFill>
                <a:effectLst/>
                <a:uLnTx/>
                <a:uFillTx/>
                <a:latin typeface="Century Gothic"/>
                <a:cs typeface="Century Gothic"/>
              </a:rPr>
              <a:t>alcohol,</a:t>
            </a:r>
            <a:r>
              <a:rPr kumimoji="0" sz="1800" b="0" i="0" u="none" strike="noStrike" kern="0" cap="none" spc="-2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speed</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enforcement, </a:t>
            </a:r>
            <a:r>
              <a:rPr kumimoji="0" sz="1800" b="0" i="0" u="none" strike="noStrike" kern="0" cap="none" spc="0" normalizeH="0" baseline="0" noProof="0" dirty="0">
                <a:ln>
                  <a:noFill/>
                </a:ln>
                <a:solidFill>
                  <a:srgbClr val="FFFFFF"/>
                </a:solidFill>
                <a:effectLst/>
                <a:uLnTx/>
                <a:uFillTx/>
                <a:latin typeface="Century Gothic"/>
                <a:cs typeface="Century Gothic"/>
              </a:rPr>
              <a:t>distracted</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driving.</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755015" marR="254000" lvl="1" indent="-285750" defTabSz="914400" eaLnBrk="1" fontAlgn="auto" latinLnBrk="0" hangingPunct="1">
              <a:lnSpc>
                <a:spcPct val="100000"/>
              </a:lnSpc>
              <a:spcBef>
                <a:spcPts val="1005"/>
              </a:spcBef>
              <a:spcAft>
                <a:spcPts val="0"/>
              </a:spcAft>
              <a:buClr>
                <a:srgbClr val="89D0D5"/>
              </a:buClr>
              <a:buSzPct val="78125"/>
              <a:buFont typeface="Wingdings 3"/>
              <a:buChar char=""/>
              <a:tabLst>
                <a:tab pos="755015" algn="l"/>
                <a:tab pos="755650" algn="l"/>
              </a:tabLst>
              <a:defRPr/>
            </a:pPr>
            <a:r>
              <a:rPr kumimoji="0" sz="1600" b="0" i="0" u="none" strike="noStrike" kern="0" cap="none" spc="0" normalizeH="0" baseline="0" noProof="0" dirty="0">
                <a:ln>
                  <a:noFill/>
                </a:ln>
                <a:solidFill>
                  <a:srgbClr val="FFFFFF"/>
                </a:solidFill>
                <a:effectLst/>
                <a:uLnTx/>
                <a:uFillTx/>
                <a:latin typeface="Century Gothic"/>
                <a:cs typeface="Century Gothic"/>
              </a:rPr>
              <a:t>Type</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cannot</a:t>
            </a:r>
            <a:r>
              <a:rPr kumimoji="0" sz="1600" b="0" i="0" u="none" strike="noStrike" kern="0" cap="none" spc="-3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be</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established</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20" normalizeH="0" baseline="0" noProof="0" dirty="0">
                <a:ln>
                  <a:noFill/>
                </a:ln>
                <a:solidFill>
                  <a:srgbClr val="FFFFFF"/>
                </a:solidFill>
                <a:effectLst/>
                <a:uLnTx/>
                <a:uFillTx/>
                <a:latin typeface="Century Gothic"/>
                <a:cs typeface="Century Gothic"/>
              </a:rPr>
              <a:t>until </a:t>
            </a:r>
            <a:r>
              <a:rPr kumimoji="0" sz="1600" b="0" i="0" u="none" strike="noStrike" kern="0" cap="none" spc="0" normalizeH="0" baseline="0" noProof="0" dirty="0">
                <a:ln>
                  <a:noFill/>
                </a:ln>
                <a:solidFill>
                  <a:srgbClr val="FFFFFF"/>
                </a:solidFill>
                <a:effectLst/>
                <a:uLnTx/>
                <a:uFillTx/>
                <a:latin typeface="Century Gothic"/>
                <a:cs typeface="Century Gothic"/>
              </a:rPr>
              <a:t>campaign</a:t>
            </a:r>
            <a:r>
              <a:rPr kumimoji="0" sz="1600" b="0" i="0" u="none" strike="noStrike" kern="0" cap="none" spc="-4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is</a:t>
            </a:r>
            <a:r>
              <a:rPr kumimoji="0" sz="1600" b="0" i="0" u="none" strike="noStrike" kern="0" cap="none" spc="-10" normalizeH="0" baseline="0" noProof="0" dirty="0">
                <a:ln>
                  <a:noFill/>
                </a:ln>
                <a:solidFill>
                  <a:srgbClr val="FFFFFF"/>
                </a:solidFill>
                <a:effectLst/>
                <a:uLnTx/>
                <a:uFillTx/>
                <a:latin typeface="Century Gothic"/>
                <a:cs typeface="Century Gothic"/>
              </a:rPr>
              <a:t> chosen.</a:t>
            </a:r>
            <a:endParaRPr kumimoji="0" sz="16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4" name="object 4"/>
          <p:cNvSpPr txBox="1"/>
          <p:nvPr/>
        </p:nvSpPr>
        <p:spPr>
          <a:xfrm>
            <a:off x="5733234" y="2542285"/>
            <a:ext cx="4062729" cy="2073275"/>
          </a:xfrm>
          <a:prstGeom prst="rect">
            <a:avLst/>
          </a:prstGeom>
        </p:spPr>
        <p:txBody>
          <a:bodyPr vert="horz" wrap="square" lIns="0" tIns="12700" rIns="0" bIns="0" rtlCol="0">
            <a:spAutoFit/>
          </a:bodyPr>
          <a:lstStyle/>
          <a:p>
            <a:pPr marL="355600" marR="101600" lvl="0" indent="-342900" defTabSz="914400" eaLnBrk="1" fontAlgn="auto" latinLnBrk="0" hangingPunct="1">
              <a:lnSpc>
                <a:spcPct val="100000"/>
              </a:lnSpc>
              <a:spcBef>
                <a:spcPts val="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From –</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Use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drop-</a:t>
            </a:r>
            <a:r>
              <a:rPr kumimoji="0" sz="1800" b="0" i="0" u="none" strike="noStrike" kern="0" cap="none" spc="-20" normalizeH="0" baseline="0" noProof="0" dirty="0">
                <a:ln>
                  <a:noFill/>
                </a:ln>
                <a:solidFill>
                  <a:srgbClr val="FFFFFF"/>
                </a:solidFill>
                <a:effectLst/>
                <a:uLnTx/>
                <a:uFillTx/>
                <a:latin typeface="Century Gothic"/>
                <a:cs typeface="Century Gothic"/>
              </a:rPr>
              <a:t>down </a:t>
            </a:r>
            <a:r>
              <a:rPr kumimoji="0" sz="1800" b="0" i="0" u="none" strike="noStrike" kern="0" cap="none" spc="0" normalizeH="0" baseline="0" noProof="0" dirty="0">
                <a:ln>
                  <a:noFill/>
                </a:ln>
                <a:solidFill>
                  <a:srgbClr val="FFFFFF"/>
                </a:solidFill>
                <a:effectLst/>
                <a:uLnTx/>
                <a:uFillTx/>
                <a:latin typeface="Century Gothic"/>
                <a:cs typeface="Century Gothic"/>
              </a:rPr>
              <a:t>calendar</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select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start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date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 enforcement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campaign.</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2550" b="0" i="0" u="none" strike="noStrike" kern="0" cap="none" spc="0" normalizeH="0" baseline="0" noProof="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Use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drop-</a:t>
            </a:r>
            <a:r>
              <a:rPr kumimoji="0" sz="1800" b="0" i="0" u="none" strike="noStrike" kern="0" cap="none" spc="0" normalizeH="0" baseline="0" noProof="0" dirty="0">
                <a:ln>
                  <a:noFill/>
                </a:ln>
                <a:solidFill>
                  <a:srgbClr val="FFFFFF"/>
                </a:solidFill>
                <a:effectLst/>
                <a:uLnTx/>
                <a:uFillTx/>
                <a:latin typeface="Century Gothic"/>
                <a:cs typeface="Century Gothic"/>
              </a:rPr>
              <a:t>down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calendar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select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end</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date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for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0" normalizeH="0" baseline="0" noProof="0" dirty="0">
                <a:ln>
                  <a:noFill/>
                </a:ln>
                <a:solidFill>
                  <a:srgbClr val="FFFFFF"/>
                </a:solidFill>
                <a:effectLst/>
                <a:uLnTx/>
                <a:uFillTx/>
                <a:latin typeface="Century Gothic"/>
                <a:cs typeface="Century Gothic"/>
              </a:rPr>
              <a:t>enforcement </a:t>
            </a:r>
            <a:r>
              <a:rPr kumimoji="0" sz="1800" b="0" i="0" u="none" strike="noStrike" kern="0" cap="none" spc="-10" normalizeH="0" baseline="0" noProof="0" dirty="0">
                <a:ln>
                  <a:noFill/>
                </a:ln>
                <a:solidFill>
                  <a:srgbClr val="FFFFFF"/>
                </a:solidFill>
                <a:effectLst/>
                <a:uLnTx/>
                <a:uFillTx/>
                <a:latin typeface="Century Gothic"/>
                <a:cs typeface="Century Gothic"/>
              </a:rPr>
              <a:t>campaign.</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13991" rIns="0" bIns="0" rtlCol="0">
            <a:spAutoFit/>
          </a:bodyPr>
          <a:lstStyle/>
          <a:p>
            <a:pPr marL="318135">
              <a:lnSpc>
                <a:spcPct val="100000"/>
              </a:lnSpc>
              <a:spcBef>
                <a:spcPts val="100"/>
              </a:spcBef>
            </a:pPr>
            <a:r>
              <a:rPr dirty="0"/>
              <a:t>Project</a:t>
            </a:r>
            <a:r>
              <a:rPr spc="-35" dirty="0"/>
              <a:t> </a:t>
            </a:r>
            <a:r>
              <a:rPr dirty="0"/>
              <a:t>Costs</a:t>
            </a:r>
            <a:r>
              <a:rPr spc="-25" dirty="0"/>
              <a:t> </a:t>
            </a:r>
            <a:r>
              <a:rPr dirty="0"/>
              <a:t>by</a:t>
            </a:r>
            <a:r>
              <a:rPr spc="-20" dirty="0"/>
              <a:t> </a:t>
            </a:r>
            <a:r>
              <a:rPr dirty="0"/>
              <a:t>Budget</a:t>
            </a:r>
            <a:r>
              <a:rPr spc="-25" dirty="0"/>
              <a:t> </a:t>
            </a:r>
            <a:r>
              <a:rPr spc="-10" dirty="0"/>
              <a:t>Category</a:t>
            </a:r>
          </a:p>
        </p:txBody>
      </p:sp>
      <p:sp>
        <p:nvSpPr>
          <p:cNvPr id="3" name="object 3"/>
          <p:cNvSpPr txBox="1"/>
          <p:nvPr/>
        </p:nvSpPr>
        <p:spPr>
          <a:xfrm>
            <a:off x="1182052" y="1897381"/>
            <a:ext cx="4192270" cy="4504690"/>
          </a:xfrm>
          <a:prstGeom prst="rect">
            <a:avLst/>
          </a:prstGeom>
        </p:spPr>
        <p:txBody>
          <a:bodyPr vert="horz" wrap="square" lIns="0" tIns="103505" rIns="0" bIns="0" rtlCol="0">
            <a:spAutoFit/>
          </a:bodyPr>
          <a:lstStyle/>
          <a:p>
            <a:pPr marL="355600" marR="0" lvl="0" indent="-342900" defTabSz="914400" eaLnBrk="1" fontAlgn="auto" latinLnBrk="0" hangingPunct="1">
              <a:lnSpc>
                <a:spcPct val="100000"/>
              </a:lnSpc>
              <a:spcBef>
                <a:spcPts val="81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Approved</a:t>
            </a:r>
            <a:r>
              <a:rPr kumimoji="0" sz="1500" b="0" i="0" u="none" strike="noStrike" kern="0" cap="none" spc="-10" normalizeH="0" baseline="0" noProof="0" dirty="0">
                <a:ln>
                  <a:noFill/>
                </a:ln>
                <a:solidFill>
                  <a:srgbClr val="FFFFFF"/>
                </a:solidFill>
                <a:effectLst/>
                <a:uLnTx/>
                <a:uFillTx/>
                <a:latin typeface="Century Gothic"/>
                <a:cs typeface="Century Gothic"/>
              </a:rPr>
              <a:t> Budget:</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755015" marR="401320" lvl="1" indent="-285750" defTabSz="914400" eaLnBrk="1" fontAlgn="auto" latinLnBrk="0" hangingPunct="1">
              <a:lnSpc>
                <a:spcPct val="80000"/>
              </a:lnSpc>
              <a:spcBef>
                <a:spcPts val="100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Enter</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approved</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campaign</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or </a:t>
            </a:r>
            <a:r>
              <a:rPr kumimoji="0" sz="1400" b="0" i="0" u="none" strike="noStrike" kern="0" cap="none" spc="0" normalizeH="0" baseline="0" noProof="0" dirty="0">
                <a:ln>
                  <a:noFill/>
                </a:ln>
                <a:solidFill>
                  <a:srgbClr val="FFFFFF"/>
                </a:solidFill>
                <a:effectLst/>
                <a:uLnTx/>
                <a:uFillTx/>
                <a:latin typeface="Century Gothic"/>
                <a:cs typeface="Century Gothic"/>
              </a:rPr>
              <a:t>additional</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enforcement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amount</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as </a:t>
            </a:r>
            <a:r>
              <a:rPr kumimoji="0" sz="1400" b="0" i="0" u="none" strike="noStrike" kern="0" cap="none" spc="0" normalizeH="0" baseline="0" noProof="0" dirty="0">
                <a:ln>
                  <a:noFill/>
                </a:ln>
                <a:solidFill>
                  <a:srgbClr val="FFFFFF"/>
                </a:solidFill>
                <a:effectLst/>
                <a:uLnTx/>
                <a:uFillTx/>
                <a:latin typeface="Century Gothic"/>
                <a:cs typeface="Century Gothic"/>
              </a:rPr>
              <a:t>listed</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in</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BSPE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20" normalizeH="0" baseline="0" noProof="0" dirty="0">
                <a:ln>
                  <a:noFill/>
                </a:ln>
                <a:solidFill>
                  <a:srgbClr val="FFFFFF"/>
                </a:solidFill>
                <a:effectLst/>
                <a:uLnTx/>
                <a:uFillTx/>
                <a:latin typeface="Century Gothic"/>
                <a:cs typeface="Century Gothic"/>
              </a:rPr>
              <a:t>411.</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755015" marR="113030" lvl="1" indent="-285750" defTabSz="914400" eaLnBrk="1" fontAlgn="auto" latinLnBrk="0" hangingPunct="1">
              <a:lnSpc>
                <a:spcPct val="80000"/>
              </a:lnSpc>
              <a:spcBef>
                <a:spcPts val="100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Please</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reference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BSPE</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411that</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was </a:t>
            </a:r>
            <a:r>
              <a:rPr kumimoji="0" sz="1400" b="0" i="0" u="none" strike="noStrike" kern="0" cap="none" spc="0" normalizeH="0" baseline="0" noProof="0" dirty="0">
                <a:ln>
                  <a:noFill/>
                </a:ln>
                <a:solidFill>
                  <a:srgbClr val="FFFFFF"/>
                </a:solidFill>
                <a:effectLst/>
                <a:uLnTx/>
                <a:uFillTx/>
                <a:latin typeface="Century Gothic"/>
                <a:cs typeface="Century Gothic"/>
              </a:rPr>
              <a:t>approved</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with</a:t>
            </a:r>
            <a:r>
              <a:rPr kumimoji="0" sz="1400" b="0" i="0" u="none" strike="noStrike" kern="0" cap="none" spc="-7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your</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grant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agreement.</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640"/>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expended</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this</a:t>
            </a:r>
            <a:r>
              <a:rPr kumimoji="0" sz="1500" b="0" i="0" u="none" strike="noStrike" kern="0" cap="none" spc="-10" normalizeH="0" baseline="0" noProof="0" dirty="0">
                <a:ln>
                  <a:noFill/>
                </a:ln>
                <a:solidFill>
                  <a:srgbClr val="FFFFFF"/>
                </a:solidFill>
                <a:effectLst/>
                <a:uLnTx/>
                <a:uFillTx/>
                <a:latin typeface="Century Gothic"/>
                <a:cs typeface="Century Gothic"/>
              </a:rPr>
              <a:t> period:</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6385" defTabSz="914400" eaLnBrk="1" fontAlgn="auto" latinLnBrk="0" hangingPunct="1">
              <a:lnSpc>
                <a:spcPct val="100000"/>
              </a:lnSpc>
              <a:spcBef>
                <a:spcPts val="665"/>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This</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will</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auto</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fill</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from</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page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20" normalizeH="0" baseline="0" noProof="0" dirty="0">
                <a:ln>
                  <a:noFill/>
                </a:ln>
                <a:solidFill>
                  <a:srgbClr val="FFFFFF"/>
                </a:solidFill>
                <a:effectLst/>
                <a:uLnTx/>
                <a:uFillTx/>
                <a:latin typeface="Century Gothic"/>
                <a:cs typeface="Century Gothic"/>
              </a:rPr>
              <a:t>two.</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755015" marR="5080" lvl="1" indent="-285750" defTabSz="914400" eaLnBrk="1" fontAlgn="auto" latinLnBrk="0" hangingPunct="1">
              <a:lnSpc>
                <a:spcPct val="80000"/>
              </a:lnSpc>
              <a:spcBef>
                <a:spcPts val="100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Please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make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sure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amount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has </a:t>
            </a:r>
            <a:r>
              <a:rPr kumimoji="0" sz="1400" b="0" i="0" u="none" strike="noStrike" kern="0" cap="none" spc="0" normalizeH="0" baseline="0" noProof="0" dirty="0">
                <a:ln>
                  <a:noFill/>
                </a:ln>
                <a:solidFill>
                  <a:srgbClr val="FFFFFF"/>
                </a:solidFill>
                <a:effectLst/>
                <a:uLnTx/>
                <a:uFillTx/>
                <a:latin typeface="Century Gothic"/>
                <a:cs typeface="Century Gothic"/>
              </a:rPr>
              <a:t>rounded</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correctly.</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This</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form</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has</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glitch </a:t>
            </a:r>
            <a:r>
              <a:rPr kumimoji="0" sz="1400" b="0" i="0" u="none" strike="noStrike" kern="0" cap="none" spc="0" normalizeH="0" baseline="0" noProof="0" dirty="0">
                <a:ln>
                  <a:noFill/>
                </a:ln>
                <a:solidFill>
                  <a:srgbClr val="FFFFFF"/>
                </a:solidFill>
                <a:effectLst/>
                <a:uLnTx/>
                <a:uFillTx/>
                <a:latin typeface="Century Gothic"/>
                <a:cs typeface="Century Gothic"/>
              </a:rPr>
              <a:t>that</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cannot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be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fixed.</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1155065" marR="19050" lvl="2" indent="-228600" defTabSz="914400" eaLnBrk="1" fontAlgn="auto" latinLnBrk="0" hangingPunct="1">
              <a:lnSpc>
                <a:spcPct val="80000"/>
              </a:lnSpc>
              <a:spcBef>
                <a:spcPts val="1005"/>
              </a:spcBef>
              <a:spcAft>
                <a:spcPts val="0"/>
              </a:spcAft>
              <a:buClr>
                <a:srgbClr val="89D0D5"/>
              </a:buClr>
              <a:buSzPct val="79166"/>
              <a:buFont typeface="Wingdings 3"/>
              <a:buChar char=""/>
              <a:tabLst>
                <a:tab pos="1155700" algn="l"/>
              </a:tabLst>
              <a:defRPr/>
            </a:pPr>
            <a:r>
              <a:rPr kumimoji="0" sz="1200" b="0" i="0" u="none" strike="noStrike" kern="0" cap="none" spc="0" normalizeH="0" baseline="0" noProof="0" dirty="0">
                <a:ln>
                  <a:noFill/>
                </a:ln>
                <a:solidFill>
                  <a:srgbClr val="FFFFFF"/>
                </a:solidFill>
                <a:effectLst/>
                <a:uLnTx/>
                <a:uFillTx/>
                <a:latin typeface="Century Gothic"/>
                <a:cs typeface="Century Gothic"/>
              </a:rPr>
              <a:t>If</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there is</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an</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error</a:t>
            </a:r>
            <a:r>
              <a:rPr kumimoji="0" sz="1200" b="0" i="0" u="none" strike="noStrike" kern="0" cap="none" spc="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in</a:t>
            </a:r>
            <a:r>
              <a:rPr kumimoji="0" sz="1200" b="0" i="0" u="none" strike="noStrike" kern="0" cap="none" spc="-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the</a:t>
            </a:r>
            <a:r>
              <a:rPr kumimoji="0" sz="1200" b="0" i="0" u="none" strike="noStrike" kern="0" cap="none" spc="10"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rounding,</a:t>
            </a:r>
            <a:r>
              <a:rPr kumimoji="0" sz="1200" b="0" i="0" u="none" strike="noStrike" kern="0" cap="none" spc="5" normalizeH="0" baseline="0" noProof="0" dirty="0">
                <a:ln>
                  <a:noFill/>
                </a:ln>
                <a:solidFill>
                  <a:srgbClr val="FFFFFF"/>
                </a:solidFill>
                <a:effectLst/>
                <a:uLnTx/>
                <a:uFillTx/>
                <a:latin typeface="Century Gothic"/>
                <a:cs typeface="Century Gothic"/>
              </a:rPr>
              <a:t> </a:t>
            </a:r>
            <a:r>
              <a:rPr kumimoji="0" sz="1200" b="0" i="0" u="none" strike="noStrike" kern="0" cap="none" spc="-10" normalizeH="0" baseline="0" noProof="0" dirty="0">
                <a:ln>
                  <a:noFill/>
                </a:ln>
                <a:solidFill>
                  <a:srgbClr val="FFFFFF"/>
                </a:solidFill>
                <a:effectLst/>
                <a:uLnTx/>
                <a:uFillTx/>
                <a:latin typeface="Century Gothic"/>
                <a:cs typeface="Century Gothic"/>
              </a:rPr>
              <a:t>please </a:t>
            </a:r>
            <a:r>
              <a:rPr kumimoji="0" sz="1200" b="0" i="0" u="none" strike="noStrike" kern="0" cap="none" spc="0" normalizeH="0" baseline="0" noProof="0" dirty="0">
                <a:ln>
                  <a:noFill/>
                </a:ln>
                <a:solidFill>
                  <a:srgbClr val="FFFFFF"/>
                </a:solidFill>
                <a:effectLst/>
                <a:uLnTx/>
                <a:uFillTx/>
                <a:latin typeface="Century Gothic"/>
                <a:cs typeface="Century Gothic"/>
              </a:rPr>
              <a:t>note</a:t>
            </a:r>
            <a:r>
              <a:rPr kumimoji="0" sz="1200" b="0" i="0" u="none" strike="noStrike" kern="0" cap="none" spc="10"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it</a:t>
            </a:r>
            <a:r>
              <a:rPr kumimoji="0" sz="1200" b="0" i="0" u="none" strike="noStrike" kern="0" cap="none" spc="-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body of</a:t>
            </a:r>
            <a:r>
              <a:rPr kumimoji="0" sz="1200" b="0" i="0" u="none" strike="noStrike" kern="0" cap="none" spc="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the</a:t>
            </a:r>
            <a:r>
              <a:rPr kumimoji="0" sz="1200" b="0" i="0" u="none" strike="noStrike" kern="0" cap="none" spc="10"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email</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and</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we</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20" normalizeH="0" baseline="0" noProof="0" dirty="0">
                <a:ln>
                  <a:noFill/>
                </a:ln>
                <a:solidFill>
                  <a:srgbClr val="FFFFFF"/>
                </a:solidFill>
                <a:effectLst/>
                <a:uLnTx/>
                <a:uFillTx/>
                <a:latin typeface="Century Gothic"/>
                <a:cs typeface="Century Gothic"/>
              </a:rPr>
              <a:t>will </a:t>
            </a:r>
            <a:r>
              <a:rPr kumimoji="0" sz="1200" b="0" i="0" u="none" strike="noStrike" kern="0" cap="none" spc="0" normalizeH="0" baseline="0" noProof="0" dirty="0">
                <a:ln>
                  <a:noFill/>
                </a:ln>
                <a:solidFill>
                  <a:srgbClr val="FFFFFF"/>
                </a:solidFill>
                <a:effectLst/>
                <a:uLnTx/>
                <a:uFillTx/>
                <a:latin typeface="Century Gothic"/>
                <a:cs typeface="Century Gothic"/>
              </a:rPr>
              <a:t>make</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note</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and</a:t>
            </a:r>
            <a:r>
              <a:rPr kumimoji="0" sz="1200" b="0" i="0" u="none" strike="noStrike" kern="0" cap="none" spc="1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fix</a:t>
            </a:r>
            <a:r>
              <a:rPr kumimoji="0" sz="1200" b="0" i="0" u="none" strike="noStrike" kern="0" cap="none" spc="-10" normalizeH="0" baseline="0" noProof="0" dirty="0">
                <a:ln>
                  <a:noFill/>
                </a:ln>
                <a:solidFill>
                  <a:srgbClr val="FFFFFF"/>
                </a:solidFill>
                <a:effectLst/>
                <a:uLnTx/>
                <a:uFillTx/>
                <a:latin typeface="Century Gothic"/>
                <a:cs typeface="Century Gothic"/>
              </a:rPr>
              <a:t> </a:t>
            </a:r>
            <a:r>
              <a:rPr kumimoji="0" sz="1200" b="0" i="0" u="none" strike="noStrike" kern="0" cap="none" spc="-25" normalizeH="0" baseline="0" noProof="0" dirty="0">
                <a:ln>
                  <a:noFill/>
                </a:ln>
                <a:solidFill>
                  <a:srgbClr val="FFFFFF"/>
                </a:solidFill>
                <a:effectLst/>
                <a:uLnTx/>
                <a:uFillTx/>
                <a:latin typeface="Century Gothic"/>
                <a:cs typeface="Century Gothic"/>
              </a:rPr>
              <a:t>it.</a:t>
            </a:r>
            <a:endParaRPr kumimoji="0" sz="1200" b="0" i="0" u="none" strike="noStrike" kern="0" cap="none" spc="0" normalizeH="0" baseline="0" noProof="0">
              <a:ln>
                <a:noFill/>
              </a:ln>
              <a:solidFill>
                <a:sysClr val="windowText" lastClr="000000"/>
              </a:solidFill>
              <a:effectLst/>
              <a:uLnTx/>
              <a:uFillTx/>
              <a:latin typeface="Century Gothic"/>
              <a:cs typeface="Century Gothic"/>
            </a:endParaRPr>
          </a:p>
          <a:p>
            <a:pPr marL="1155700" marR="0" lvl="2" indent="-229235" defTabSz="914400" eaLnBrk="1" fontAlgn="auto" latinLnBrk="0" hangingPunct="1">
              <a:lnSpc>
                <a:spcPct val="100000"/>
              </a:lnSpc>
              <a:spcBef>
                <a:spcPts val="710"/>
              </a:spcBef>
              <a:spcAft>
                <a:spcPts val="0"/>
              </a:spcAft>
              <a:buClr>
                <a:srgbClr val="89D0D5"/>
              </a:buClr>
              <a:buSzPct val="79166"/>
              <a:buFont typeface="Wingdings 3"/>
              <a:buChar char=""/>
              <a:tabLst>
                <a:tab pos="1155700" algn="l"/>
              </a:tabLst>
              <a:defRPr/>
            </a:pPr>
            <a:r>
              <a:rPr kumimoji="0" sz="1200" b="0" i="0" u="none" strike="noStrike" kern="0" cap="none" spc="0" normalizeH="0" baseline="0" noProof="0" dirty="0">
                <a:ln>
                  <a:noFill/>
                </a:ln>
                <a:solidFill>
                  <a:srgbClr val="FFFFFF"/>
                </a:solidFill>
                <a:effectLst/>
                <a:uLnTx/>
                <a:uFillTx/>
                <a:latin typeface="Century Gothic"/>
                <a:cs typeface="Century Gothic"/>
              </a:rPr>
              <a:t>Examples</a:t>
            </a:r>
            <a:r>
              <a:rPr kumimoji="0" sz="1200" b="0" i="0" u="none" strike="noStrike" kern="0" cap="none" spc="-25"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of</a:t>
            </a:r>
            <a:r>
              <a:rPr kumimoji="0" sz="1200" b="0" i="0" u="none" strike="noStrike" kern="0" cap="none" spc="-20" normalizeH="0" baseline="0" noProof="0" dirty="0">
                <a:ln>
                  <a:noFill/>
                </a:ln>
                <a:solidFill>
                  <a:srgbClr val="FFFFFF"/>
                </a:solidFill>
                <a:effectLst/>
                <a:uLnTx/>
                <a:uFillTx/>
                <a:latin typeface="Century Gothic"/>
                <a:cs typeface="Century Gothic"/>
              </a:rPr>
              <a:t> </a:t>
            </a:r>
            <a:r>
              <a:rPr kumimoji="0" sz="1200" b="0" i="0" u="none" strike="noStrike" kern="0" cap="none" spc="0" normalizeH="0" baseline="0" noProof="0" dirty="0">
                <a:ln>
                  <a:noFill/>
                </a:ln>
                <a:solidFill>
                  <a:srgbClr val="FFFFFF"/>
                </a:solidFill>
                <a:effectLst/>
                <a:uLnTx/>
                <a:uFillTx/>
                <a:latin typeface="Century Gothic"/>
                <a:cs typeface="Century Gothic"/>
              </a:rPr>
              <a:t>correct </a:t>
            </a:r>
            <a:r>
              <a:rPr kumimoji="0" sz="1200" b="0" i="0" u="none" strike="noStrike" kern="0" cap="none" spc="-10" normalizeH="0" baseline="0" noProof="0" dirty="0">
                <a:ln>
                  <a:noFill/>
                </a:ln>
                <a:solidFill>
                  <a:srgbClr val="FFFFFF"/>
                </a:solidFill>
                <a:effectLst/>
                <a:uLnTx/>
                <a:uFillTx/>
                <a:latin typeface="Century Gothic"/>
                <a:cs typeface="Century Gothic"/>
              </a:rPr>
              <a:t>rounding.</a:t>
            </a:r>
            <a:endParaRPr kumimoji="0" sz="1200" b="0" i="0" u="none" strike="noStrike" kern="0" cap="none" spc="0" normalizeH="0" baseline="0" noProof="0">
              <a:ln>
                <a:noFill/>
              </a:ln>
              <a:solidFill>
                <a:sysClr val="windowText" lastClr="000000"/>
              </a:solidFill>
              <a:effectLst/>
              <a:uLnTx/>
              <a:uFillTx/>
              <a:latin typeface="Century Gothic"/>
              <a:cs typeface="Century Gothic"/>
            </a:endParaRPr>
          </a:p>
          <a:p>
            <a:pPr marL="1612900" marR="0" lvl="3" indent="-229235" defTabSz="914400" eaLnBrk="1" fontAlgn="auto" latinLnBrk="0" hangingPunct="1">
              <a:lnSpc>
                <a:spcPct val="100000"/>
              </a:lnSpc>
              <a:spcBef>
                <a:spcPts val="765"/>
              </a:spcBef>
              <a:spcAft>
                <a:spcPts val="0"/>
              </a:spcAft>
              <a:buClr>
                <a:srgbClr val="89D0D5"/>
              </a:buClr>
              <a:buSzPct val="80000"/>
              <a:buFont typeface="Wingdings 3"/>
              <a:buChar char=""/>
              <a:tabLst>
                <a:tab pos="1612265" algn="l"/>
                <a:tab pos="1612900" algn="l"/>
              </a:tabLst>
              <a:defRPr/>
            </a:pPr>
            <a:r>
              <a:rPr kumimoji="0" sz="1000" b="0" i="0" u="none" strike="noStrike" kern="0" cap="none" spc="0" normalizeH="0" baseline="0" noProof="0" dirty="0">
                <a:ln>
                  <a:noFill/>
                </a:ln>
                <a:solidFill>
                  <a:srgbClr val="FFFFFF"/>
                </a:solidFill>
                <a:effectLst/>
                <a:uLnTx/>
                <a:uFillTx/>
                <a:latin typeface="Century Gothic"/>
                <a:cs typeface="Century Gothic"/>
              </a:rPr>
              <a:t>$400.455</a:t>
            </a:r>
            <a:r>
              <a:rPr kumimoji="0" sz="1000" b="0" i="0" u="none" strike="noStrike" kern="0" cap="none" spc="-45" normalizeH="0" baseline="0" noProof="0" dirty="0">
                <a:ln>
                  <a:noFill/>
                </a:ln>
                <a:solidFill>
                  <a:srgbClr val="FFFFFF"/>
                </a:solidFill>
                <a:effectLst/>
                <a:uLnTx/>
                <a:uFillTx/>
                <a:latin typeface="Century Gothic"/>
                <a:cs typeface="Century Gothic"/>
              </a:rPr>
              <a:t> </a:t>
            </a:r>
            <a:r>
              <a:rPr kumimoji="0" sz="1000" b="0" i="0" u="none" strike="noStrike" kern="0" cap="none" spc="0" normalizeH="0" baseline="0" noProof="0" dirty="0">
                <a:ln>
                  <a:noFill/>
                </a:ln>
                <a:solidFill>
                  <a:srgbClr val="FFFFFF"/>
                </a:solidFill>
                <a:effectLst/>
                <a:uLnTx/>
                <a:uFillTx/>
                <a:latin typeface="Century Gothic"/>
                <a:cs typeface="Century Gothic"/>
              </a:rPr>
              <a:t>=</a:t>
            </a:r>
            <a:r>
              <a:rPr kumimoji="0" sz="1000" b="0" i="0" u="none" strike="noStrike" kern="0" cap="none" spc="-25" normalizeH="0" baseline="0" noProof="0" dirty="0">
                <a:ln>
                  <a:noFill/>
                </a:ln>
                <a:solidFill>
                  <a:srgbClr val="FFFFFF"/>
                </a:solidFill>
                <a:effectLst/>
                <a:uLnTx/>
                <a:uFillTx/>
                <a:latin typeface="Century Gothic"/>
                <a:cs typeface="Century Gothic"/>
              </a:rPr>
              <a:t> </a:t>
            </a:r>
            <a:r>
              <a:rPr kumimoji="0" sz="1000" b="0" i="0" u="none" strike="noStrike" kern="0" cap="none" spc="-10" normalizeH="0" baseline="0" noProof="0" dirty="0">
                <a:ln>
                  <a:noFill/>
                </a:ln>
                <a:solidFill>
                  <a:srgbClr val="FFFFFF"/>
                </a:solidFill>
                <a:effectLst/>
                <a:uLnTx/>
                <a:uFillTx/>
                <a:latin typeface="Century Gothic"/>
                <a:cs typeface="Century Gothic"/>
              </a:rPr>
              <a:t>$400.46</a:t>
            </a:r>
            <a:endParaRPr kumimoji="0" sz="1000" b="0" i="0" u="none" strike="noStrike" kern="0" cap="none" spc="0" normalizeH="0" baseline="0" noProof="0">
              <a:ln>
                <a:noFill/>
              </a:ln>
              <a:solidFill>
                <a:sysClr val="windowText" lastClr="000000"/>
              </a:solidFill>
              <a:effectLst/>
              <a:uLnTx/>
              <a:uFillTx/>
              <a:latin typeface="Century Gothic"/>
              <a:cs typeface="Century Gothic"/>
            </a:endParaRPr>
          </a:p>
          <a:p>
            <a:pPr marL="1612900" marR="0" lvl="3" indent="-229235" defTabSz="914400" eaLnBrk="1" fontAlgn="auto" latinLnBrk="0" hangingPunct="1">
              <a:lnSpc>
                <a:spcPct val="100000"/>
              </a:lnSpc>
              <a:spcBef>
                <a:spcPts val="760"/>
              </a:spcBef>
              <a:spcAft>
                <a:spcPts val="0"/>
              </a:spcAft>
              <a:buClr>
                <a:srgbClr val="89D0D5"/>
              </a:buClr>
              <a:buSzPct val="80000"/>
              <a:buFont typeface="Wingdings 3"/>
              <a:buChar char=""/>
              <a:tabLst>
                <a:tab pos="1612265" algn="l"/>
                <a:tab pos="1612900" algn="l"/>
              </a:tabLst>
              <a:defRPr/>
            </a:pPr>
            <a:r>
              <a:rPr kumimoji="0" sz="1000" b="0" i="0" u="none" strike="noStrike" kern="0" cap="none" spc="0" normalizeH="0" baseline="0" noProof="0" dirty="0">
                <a:ln>
                  <a:noFill/>
                </a:ln>
                <a:solidFill>
                  <a:srgbClr val="FFFFFF"/>
                </a:solidFill>
                <a:effectLst/>
                <a:uLnTx/>
                <a:uFillTx/>
                <a:latin typeface="Century Gothic"/>
                <a:cs typeface="Century Gothic"/>
              </a:rPr>
              <a:t>$100.1245</a:t>
            </a:r>
            <a:r>
              <a:rPr kumimoji="0" sz="1000" b="0" i="0" u="none" strike="noStrike" kern="0" cap="none" spc="-50" normalizeH="0" baseline="0" noProof="0" dirty="0">
                <a:ln>
                  <a:noFill/>
                </a:ln>
                <a:solidFill>
                  <a:srgbClr val="FFFFFF"/>
                </a:solidFill>
                <a:effectLst/>
                <a:uLnTx/>
                <a:uFillTx/>
                <a:latin typeface="Century Gothic"/>
                <a:cs typeface="Century Gothic"/>
              </a:rPr>
              <a:t> </a:t>
            </a:r>
            <a:r>
              <a:rPr kumimoji="0" sz="1000" b="0" i="0" u="none" strike="noStrike" kern="0" cap="none" spc="0" normalizeH="0" baseline="0" noProof="0" dirty="0">
                <a:ln>
                  <a:noFill/>
                </a:ln>
                <a:solidFill>
                  <a:srgbClr val="FFFFFF"/>
                </a:solidFill>
                <a:effectLst/>
                <a:uLnTx/>
                <a:uFillTx/>
                <a:latin typeface="Century Gothic"/>
                <a:cs typeface="Century Gothic"/>
              </a:rPr>
              <a:t>=$</a:t>
            </a:r>
            <a:r>
              <a:rPr kumimoji="0" sz="1000" b="0" i="0" u="none" strike="noStrike" kern="0" cap="none" spc="-35" normalizeH="0" baseline="0" noProof="0" dirty="0">
                <a:ln>
                  <a:noFill/>
                </a:ln>
                <a:solidFill>
                  <a:srgbClr val="FFFFFF"/>
                </a:solidFill>
                <a:effectLst/>
                <a:uLnTx/>
                <a:uFillTx/>
                <a:latin typeface="Century Gothic"/>
                <a:cs typeface="Century Gothic"/>
              </a:rPr>
              <a:t> </a:t>
            </a:r>
            <a:r>
              <a:rPr kumimoji="0" sz="1000" b="0" i="0" u="none" strike="noStrike" kern="0" cap="none" spc="-10" normalizeH="0" baseline="0" noProof="0" dirty="0">
                <a:ln>
                  <a:noFill/>
                </a:ln>
                <a:solidFill>
                  <a:srgbClr val="FFFFFF"/>
                </a:solidFill>
                <a:effectLst/>
                <a:uLnTx/>
                <a:uFillTx/>
                <a:latin typeface="Century Gothic"/>
                <a:cs typeface="Century Gothic"/>
              </a:rPr>
              <a:t>100.12</a:t>
            </a:r>
            <a:endParaRPr kumimoji="0" sz="1000" b="0" i="0" u="none" strike="noStrike" kern="0" cap="none" spc="0" normalizeH="0" baseline="0" noProof="0">
              <a:ln>
                <a:noFill/>
              </a:ln>
              <a:solidFill>
                <a:sysClr val="windowText" lastClr="000000"/>
              </a:solidFill>
              <a:effectLst/>
              <a:uLnTx/>
              <a:uFillTx/>
              <a:latin typeface="Century Gothic"/>
              <a:cs typeface="Century Gothic"/>
            </a:endParaRPr>
          </a:p>
          <a:p>
            <a:pPr marL="755015" marR="266065" lvl="1" indent="-285750" defTabSz="914400" eaLnBrk="1" fontAlgn="auto" latinLnBrk="0" hangingPunct="1">
              <a:lnSpc>
                <a:spcPct val="80000"/>
              </a:lnSpc>
              <a:spcBef>
                <a:spcPts val="99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NOTE: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Total</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Amount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of</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20" normalizeH="0" baseline="0" noProof="0" dirty="0">
                <a:ln>
                  <a:noFill/>
                </a:ln>
                <a:solidFill>
                  <a:srgbClr val="FFFFFF"/>
                </a:solidFill>
                <a:effectLst/>
                <a:uLnTx/>
                <a:uFillTx/>
                <a:latin typeface="Century Gothic"/>
                <a:cs typeface="Century Gothic"/>
              </a:rPr>
              <a:t>Claim </a:t>
            </a:r>
            <a:r>
              <a:rPr kumimoji="0" sz="1400" b="0" i="0" u="none" strike="noStrike" kern="0" cap="none" spc="0" normalizeH="0" baseline="0" noProof="0" dirty="0">
                <a:ln>
                  <a:noFill/>
                </a:ln>
                <a:solidFill>
                  <a:srgbClr val="FFFFFF"/>
                </a:solidFill>
                <a:effectLst/>
                <a:uLnTx/>
                <a:uFillTx/>
                <a:latin typeface="Century Gothic"/>
                <a:cs typeface="Century Gothic"/>
              </a:rPr>
              <a:t>auto</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fills</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cannot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be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changed.</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4" name="object 4"/>
          <p:cNvSpPr txBox="1"/>
          <p:nvPr/>
        </p:nvSpPr>
        <p:spPr>
          <a:xfrm>
            <a:off x="5733234" y="1988135"/>
            <a:ext cx="4092575" cy="1990725"/>
          </a:xfrm>
          <a:prstGeom prst="rect">
            <a:avLst/>
          </a:prstGeom>
        </p:spPr>
        <p:txBody>
          <a:bodyPr vert="horz" wrap="square" lIns="0" tIns="58419" rIns="0" bIns="0" rtlCol="0">
            <a:spAutoFit/>
          </a:bodyPr>
          <a:lstStyle/>
          <a:p>
            <a:pPr marL="355600" marR="10795" lvl="0" indent="-342900" defTabSz="914400" eaLnBrk="1" fontAlgn="auto" latinLnBrk="0" hangingPunct="1">
              <a:lnSpc>
                <a:spcPct val="80000"/>
              </a:lnSpc>
              <a:spcBef>
                <a:spcPts val="459"/>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If</a:t>
            </a:r>
            <a:r>
              <a:rPr kumimoji="0" sz="1500" b="0" i="0" u="none" strike="noStrike" kern="0" cap="none" spc="-2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total</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claim</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amount</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listed</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at</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25" normalizeH="0" baseline="0" noProof="0" dirty="0">
                <a:ln>
                  <a:noFill/>
                </a:ln>
                <a:solidFill>
                  <a:srgbClr val="FFFFFF"/>
                </a:solidFill>
                <a:effectLst/>
                <a:uLnTx/>
                <a:uFillTx/>
                <a:latin typeface="Century Gothic"/>
                <a:cs typeface="Century Gothic"/>
              </a:rPr>
              <a:t>the </a:t>
            </a:r>
            <a:r>
              <a:rPr kumimoji="0" sz="1500" b="0" i="0" u="none" strike="noStrike" kern="0" cap="none" spc="0" normalizeH="0" baseline="0" noProof="0" dirty="0">
                <a:ln>
                  <a:noFill/>
                </a:ln>
                <a:solidFill>
                  <a:srgbClr val="FFFFFF"/>
                </a:solidFill>
                <a:effectLst/>
                <a:uLnTx/>
                <a:uFillTx/>
                <a:latin typeface="Century Gothic"/>
                <a:cs typeface="Century Gothic"/>
              </a:rPr>
              <a:t>bottom</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 column B</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is</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more than </a:t>
            </a:r>
            <a:r>
              <a:rPr kumimoji="0" sz="1500" b="0" i="0" u="none" strike="noStrike" kern="0" cap="none" spc="-25" normalizeH="0" baseline="0" noProof="0" dirty="0">
                <a:ln>
                  <a:noFill/>
                </a:ln>
                <a:solidFill>
                  <a:srgbClr val="FFFFFF"/>
                </a:solidFill>
                <a:effectLst/>
                <a:uLnTx/>
                <a:uFillTx/>
                <a:latin typeface="Century Gothic"/>
                <a:cs typeface="Century Gothic"/>
              </a:rPr>
              <a:t>the </a:t>
            </a:r>
            <a:r>
              <a:rPr kumimoji="0" sz="1500" b="0" i="0" u="none" strike="noStrike" kern="0" cap="none" spc="0" normalizeH="0" baseline="0" noProof="0" dirty="0">
                <a:ln>
                  <a:noFill/>
                </a:ln>
                <a:solidFill>
                  <a:srgbClr val="FFFFFF"/>
                </a:solidFill>
                <a:effectLst/>
                <a:uLnTx/>
                <a:uFillTx/>
                <a:latin typeface="Century Gothic"/>
                <a:cs typeface="Century Gothic"/>
              </a:rPr>
              <a:t>approved</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amount and</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agency</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20" normalizeH="0" baseline="0" noProof="0" dirty="0">
                <a:ln>
                  <a:noFill/>
                </a:ln>
                <a:solidFill>
                  <a:srgbClr val="FFFFFF"/>
                </a:solidFill>
                <a:effectLst/>
                <a:uLnTx/>
                <a:uFillTx/>
                <a:latin typeface="Century Gothic"/>
                <a:cs typeface="Century Gothic"/>
              </a:rPr>
              <a:t>only </a:t>
            </a:r>
            <a:r>
              <a:rPr kumimoji="0" sz="1500" b="0" i="0" u="none" strike="noStrike" kern="0" cap="none" spc="0" normalizeH="0" baseline="0" noProof="0" dirty="0">
                <a:ln>
                  <a:noFill/>
                </a:ln>
                <a:solidFill>
                  <a:srgbClr val="FFFFFF"/>
                </a:solidFill>
                <a:effectLst/>
                <a:uLnTx/>
                <a:uFillTx/>
                <a:latin typeface="Century Gothic"/>
                <a:cs typeface="Century Gothic"/>
              </a:rPr>
              <a:t>wants</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 claim</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approved</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10" normalizeH="0" baseline="0" noProof="0" dirty="0">
                <a:ln>
                  <a:noFill/>
                </a:ln>
                <a:solidFill>
                  <a:srgbClr val="FFFFFF"/>
                </a:solidFill>
                <a:effectLst/>
                <a:uLnTx/>
                <a:uFillTx/>
                <a:latin typeface="Century Gothic"/>
                <a:cs typeface="Century Gothic"/>
              </a:rPr>
              <a:t>amount, </a:t>
            </a:r>
            <a:r>
              <a:rPr kumimoji="0" sz="1500" b="0" i="0" u="none" strike="noStrike" kern="0" cap="none" spc="0" normalizeH="0" baseline="0" noProof="0" dirty="0">
                <a:ln>
                  <a:noFill/>
                </a:ln>
                <a:solidFill>
                  <a:srgbClr val="FFFFFF"/>
                </a:solidFill>
                <a:effectLst/>
                <a:uLnTx/>
                <a:uFillTx/>
                <a:latin typeface="Century Gothic"/>
                <a:cs typeface="Century Gothic"/>
              </a:rPr>
              <a:t>they</a:t>
            </a:r>
            <a:r>
              <a:rPr kumimoji="0" sz="1500" b="0" i="0" u="none" strike="noStrike" kern="0" cap="none" spc="-2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should</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make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note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that</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in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25" normalizeH="0" baseline="0" noProof="0" dirty="0">
                <a:ln>
                  <a:noFill/>
                </a:ln>
                <a:solidFill>
                  <a:srgbClr val="FFFFFF"/>
                </a:solidFill>
                <a:effectLst/>
                <a:uLnTx/>
                <a:uFillTx/>
                <a:latin typeface="Century Gothic"/>
                <a:cs typeface="Century Gothic"/>
              </a:rPr>
              <a:t>the </a:t>
            </a:r>
            <a:r>
              <a:rPr kumimoji="0" sz="1500" b="0" i="0" u="none" strike="noStrike" kern="0" cap="none" spc="0" normalizeH="0" baseline="0" noProof="0" dirty="0">
                <a:ln>
                  <a:noFill/>
                </a:ln>
                <a:solidFill>
                  <a:srgbClr val="FFFFFF"/>
                </a:solidFill>
                <a:effectLst/>
                <a:uLnTx/>
                <a:uFillTx/>
                <a:latin typeface="Century Gothic"/>
                <a:cs typeface="Century Gothic"/>
              </a:rPr>
              <a:t>body</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email</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when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sending</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 </a:t>
            </a:r>
            <a:r>
              <a:rPr kumimoji="0" sz="1500" b="0" i="0" u="none" strike="noStrike" kern="0" cap="none" spc="-20" normalizeH="0" baseline="0" noProof="0" dirty="0">
                <a:ln>
                  <a:noFill/>
                </a:ln>
                <a:solidFill>
                  <a:srgbClr val="FFFFFF"/>
                </a:solidFill>
                <a:effectLst/>
                <a:uLnTx/>
                <a:uFillTx/>
                <a:latin typeface="Century Gothic"/>
                <a:cs typeface="Century Gothic"/>
              </a:rPr>
              <a:t>IDOT </a:t>
            </a:r>
            <a:r>
              <a:rPr kumimoji="0" sz="1500" b="0" i="0" u="none" strike="noStrike" kern="0" cap="none" spc="0" normalizeH="0" baseline="0" noProof="0" dirty="0">
                <a:ln>
                  <a:noFill/>
                </a:ln>
                <a:solidFill>
                  <a:srgbClr val="FFFFFF"/>
                </a:solidFill>
                <a:effectLst/>
                <a:uLnTx/>
                <a:uFillTx/>
                <a:latin typeface="Century Gothic"/>
                <a:cs typeface="Century Gothic"/>
              </a:rPr>
              <a:t>for </a:t>
            </a:r>
            <a:r>
              <a:rPr kumimoji="0" sz="1500" b="0" i="0" u="none" strike="noStrike" kern="0" cap="none" spc="-10" normalizeH="0" baseline="0" noProof="0" dirty="0">
                <a:ln>
                  <a:noFill/>
                </a:ln>
                <a:solidFill>
                  <a:srgbClr val="FFFFFF"/>
                </a:solidFill>
                <a:effectLst/>
                <a:uLnTx/>
                <a:uFillTx/>
                <a:latin typeface="Century Gothic"/>
                <a:cs typeface="Century Gothic"/>
              </a:rPr>
              <a:t>payment.</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755650" marR="5080" lvl="1" indent="-285750" defTabSz="914400" eaLnBrk="1" fontAlgn="auto" latinLnBrk="0" hangingPunct="1">
              <a:lnSpc>
                <a:spcPct val="80000"/>
              </a:lnSpc>
              <a:spcBef>
                <a:spcPts val="100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They</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should</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explain</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Total</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amount </a:t>
            </a:r>
            <a:r>
              <a:rPr kumimoji="0" sz="1400" b="0" i="0" u="none" strike="noStrike" kern="0" cap="none" spc="0" normalizeH="0" baseline="0" noProof="0" dirty="0">
                <a:ln>
                  <a:noFill/>
                </a:ln>
                <a:solidFill>
                  <a:srgbClr val="FFFFFF"/>
                </a:solidFill>
                <a:effectLst/>
                <a:uLnTx/>
                <a:uFillTx/>
                <a:latin typeface="Century Gothic"/>
                <a:cs typeface="Century Gothic"/>
              </a:rPr>
              <a:t>claim</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number</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write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budgeted </a:t>
            </a:r>
            <a:r>
              <a:rPr kumimoji="0" sz="1400" b="0" i="0" u="none" strike="noStrike" kern="0" cap="none" spc="0" normalizeH="0" baseline="0" noProof="0" dirty="0">
                <a:ln>
                  <a:noFill/>
                </a:ln>
                <a:solidFill>
                  <a:srgbClr val="FFFFFF"/>
                </a:solidFill>
                <a:effectLst/>
                <a:uLnTx/>
                <a:uFillTx/>
                <a:latin typeface="Century Gothic"/>
                <a:cs typeface="Century Gothic"/>
              </a:rPr>
              <a:t>amount</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request,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20" normalizeH="0" baseline="0" noProof="0" dirty="0">
                <a:ln>
                  <a:noFill/>
                </a:ln>
                <a:solidFill>
                  <a:srgbClr val="FFFFFF"/>
                </a:solidFill>
                <a:effectLst/>
                <a:uLnTx/>
                <a:uFillTx/>
                <a:latin typeface="Century Gothic"/>
                <a:cs typeface="Century Gothic"/>
              </a:rPr>
              <a:t>date.</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386715"/>
            <a:ext cx="8749030" cy="665480"/>
          </a:xfrm>
          <a:prstGeom prst="rect">
            <a:avLst/>
          </a:prstGeom>
        </p:spPr>
        <p:txBody>
          <a:bodyPr vert="horz" wrap="square" lIns="0" tIns="12700" rIns="0" bIns="0" rtlCol="0">
            <a:spAutoFit/>
          </a:bodyPr>
          <a:lstStyle/>
          <a:p>
            <a:pPr marL="12700">
              <a:lnSpc>
                <a:spcPct val="100000"/>
              </a:lnSpc>
              <a:spcBef>
                <a:spcPts val="100"/>
              </a:spcBef>
            </a:pPr>
            <a:r>
              <a:rPr dirty="0"/>
              <a:t>Certification</a:t>
            </a:r>
            <a:r>
              <a:rPr spc="-45" dirty="0"/>
              <a:t> </a:t>
            </a:r>
            <a:r>
              <a:rPr dirty="0"/>
              <a:t>and</a:t>
            </a:r>
            <a:r>
              <a:rPr spc="-20" dirty="0"/>
              <a:t> </a:t>
            </a:r>
            <a:r>
              <a:rPr dirty="0"/>
              <a:t>Digital</a:t>
            </a:r>
            <a:r>
              <a:rPr spc="-25" dirty="0"/>
              <a:t> </a:t>
            </a:r>
            <a:r>
              <a:rPr spc="-10" dirty="0"/>
              <a:t>Signature</a:t>
            </a:r>
          </a:p>
        </p:txBody>
      </p:sp>
      <p:pic>
        <p:nvPicPr>
          <p:cNvPr id="3" name="object 3"/>
          <p:cNvPicPr/>
          <p:nvPr/>
        </p:nvPicPr>
        <p:blipFill>
          <a:blip r:embed="rId2" cstate="print"/>
          <a:stretch>
            <a:fillRect/>
          </a:stretch>
        </p:blipFill>
        <p:spPr>
          <a:xfrm>
            <a:off x="2394966" y="2681477"/>
            <a:ext cx="7402067" cy="1495043"/>
          </a:xfrm>
          <a:prstGeom prst="rect">
            <a:avLst/>
          </a:prstGeom>
        </p:spPr>
      </p:pic>
      <p:sp>
        <p:nvSpPr>
          <p:cNvPr id="4" name="object 4"/>
          <p:cNvSpPr txBox="1"/>
          <p:nvPr/>
        </p:nvSpPr>
        <p:spPr>
          <a:xfrm>
            <a:off x="1319584" y="2001361"/>
            <a:ext cx="9478645" cy="330200"/>
          </a:xfrm>
          <a:prstGeom prst="rect">
            <a:avLst/>
          </a:prstGeom>
        </p:spPr>
        <p:txBody>
          <a:bodyPr vert="horz" wrap="square" lIns="0" tIns="12065" rIns="0" bIns="0" rtlCol="0">
            <a:spAutoFit/>
          </a:bodyPr>
          <a:lstStyle/>
          <a:p>
            <a:pPr marL="355600" marR="0"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1" i="0" u="none" strike="noStrike" kern="0" cap="none" spc="0" normalizeH="0" baseline="0" noProof="0" dirty="0">
                <a:ln>
                  <a:noFill/>
                </a:ln>
                <a:solidFill>
                  <a:srgbClr val="FFFF00"/>
                </a:solidFill>
                <a:effectLst/>
                <a:uLnTx/>
                <a:uFillTx/>
                <a:latin typeface="Century Gothic"/>
                <a:cs typeface="Century Gothic"/>
              </a:rPr>
              <a:t>SKIP</a:t>
            </a:r>
            <a:r>
              <a:rPr kumimoji="0" sz="2000" b="1" i="0" u="none" strike="noStrike" kern="0" cap="none" spc="-55"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THIS</a:t>
            </a:r>
            <a:r>
              <a:rPr kumimoji="0" sz="2000" b="1" i="0" u="none" strike="noStrike" kern="0" cap="none" spc="-5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SECTION</a:t>
            </a:r>
            <a:r>
              <a:rPr kumimoji="0" sz="2000" b="1" i="0" u="none" strike="noStrike" kern="0" cap="none" spc="-6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UNTIL</a:t>
            </a:r>
            <a:r>
              <a:rPr kumimoji="0" sz="2000" b="1" i="0" u="none" strike="noStrike" kern="0" cap="none" spc="-65"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YOU</a:t>
            </a:r>
            <a:r>
              <a:rPr kumimoji="0" sz="2000" b="1" i="0" u="none" strike="noStrike" kern="0" cap="none" spc="-6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ARE</a:t>
            </a:r>
            <a:r>
              <a:rPr kumimoji="0" sz="2000" b="1" i="0" u="none" strike="noStrike" kern="0" cap="none" spc="-6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READY</a:t>
            </a:r>
            <a:r>
              <a:rPr kumimoji="0" sz="2000" b="1" i="0" u="none" strike="noStrike" kern="0" cap="none" spc="-55"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TO</a:t>
            </a:r>
            <a:r>
              <a:rPr kumimoji="0" sz="2000" b="1" i="0" u="none" strike="noStrike" kern="0" cap="none" spc="-7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FINALIZE</a:t>
            </a:r>
            <a:r>
              <a:rPr kumimoji="0" sz="2000" b="1" i="0" u="none" strike="noStrike" kern="0" cap="none" spc="-6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AND</a:t>
            </a:r>
            <a:r>
              <a:rPr kumimoji="0" sz="2000" b="1" i="0" u="none" strike="noStrike" kern="0" cap="none" spc="-60"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SEND</a:t>
            </a:r>
            <a:r>
              <a:rPr kumimoji="0" sz="2000" b="1" i="0" u="none" strike="noStrike" kern="0" cap="none" spc="-65" normalizeH="0" baseline="0" noProof="0" dirty="0">
                <a:ln>
                  <a:noFill/>
                </a:ln>
                <a:solidFill>
                  <a:srgbClr val="FFFF00"/>
                </a:solidFill>
                <a:effectLst/>
                <a:uLnTx/>
                <a:uFillTx/>
                <a:latin typeface="Century Gothic"/>
                <a:cs typeface="Century Gothic"/>
              </a:rPr>
              <a:t> </a:t>
            </a:r>
            <a:r>
              <a:rPr kumimoji="0" sz="2000" b="1" i="0" u="none" strike="noStrike" kern="0" cap="none" spc="0" normalizeH="0" baseline="0" noProof="0" dirty="0">
                <a:ln>
                  <a:noFill/>
                </a:ln>
                <a:solidFill>
                  <a:srgbClr val="FFFF00"/>
                </a:solidFill>
                <a:effectLst/>
                <a:uLnTx/>
                <a:uFillTx/>
                <a:latin typeface="Century Gothic"/>
                <a:cs typeface="Century Gothic"/>
              </a:rPr>
              <a:t>THE</a:t>
            </a:r>
            <a:r>
              <a:rPr kumimoji="0" sz="2000" b="1" i="0" u="none" strike="noStrike" kern="0" cap="none" spc="-55" normalizeH="0" baseline="0" noProof="0" dirty="0">
                <a:ln>
                  <a:noFill/>
                </a:ln>
                <a:solidFill>
                  <a:srgbClr val="FFFF00"/>
                </a:solidFill>
                <a:effectLst/>
                <a:uLnTx/>
                <a:uFillTx/>
                <a:latin typeface="Century Gothic"/>
                <a:cs typeface="Century Gothic"/>
              </a:rPr>
              <a:t> </a:t>
            </a:r>
            <a:r>
              <a:rPr kumimoji="0" sz="2000" b="1" i="0" u="none" strike="noStrike" kern="0" cap="none" spc="-10" normalizeH="0" baseline="0" noProof="0" dirty="0">
                <a:ln>
                  <a:noFill/>
                </a:ln>
                <a:solidFill>
                  <a:srgbClr val="FFFF00"/>
                </a:solidFill>
                <a:effectLst/>
                <a:uLnTx/>
                <a:uFillTx/>
                <a:latin typeface="Century Gothic"/>
                <a:cs typeface="Century Gothic"/>
              </a:rPr>
              <a:t>CLAIM</a:t>
            </a:r>
            <a:r>
              <a:rPr kumimoji="0" sz="2000" b="0" i="0" u="none" strike="noStrike" kern="0" cap="none" spc="-10" normalizeH="0" baseline="0" noProof="0" dirty="0">
                <a:ln>
                  <a:noFill/>
                </a:ln>
                <a:solidFill>
                  <a:srgbClr val="FFFF00"/>
                </a:solidFill>
                <a:effectLst/>
                <a:uLnTx/>
                <a:uFillTx/>
                <a:latin typeface="Century Gothic"/>
                <a:cs typeface="Century Gothic"/>
              </a:rPr>
              <a:t>.</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5" name="object 5"/>
          <p:cNvSpPr txBox="1"/>
          <p:nvPr/>
        </p:nvSpPr>
        <p:spPr>
          <a:xfrm>
            <a:off x="1319584" y="4440218"/>
            <a:ext cx="9380855" cy="1290320"/>
          </a:xfrm>
          <a:prstGeom prst="rect">
            <a:avLst/>
          </a:prstGeom>
        </p:spPr>
        <p:txBody>
          <a:bodyPr vert="horz" wrap="square" lIns="0" tIns="139065" rIns="0" bIns="0" rtlCol="0">
            <a:spAutoFit/>
          </a:bodyPr>
          <a:lstStyle/>
          <a:p>
            <a:pPr marL="355600" marR="0" lvl="0" indent="-342900" defTabSz="914400" eaLnBrk="1" fontAlgn="auto" latinLnBrk="0" hangingPunct="1">
              <a:lnSpc>
                <a:spcPct val="100000"/>
              </a:lnSpc>
              <a:spcBef>
                <a:spcPts val="109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Once</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ready</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Certification</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box</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must</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clicked</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994"/>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Digital</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Signature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must</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used</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in</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Project</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Director/Authorizing</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Rep</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box</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1005"/>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Please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“Digital</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Signature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Creation.pdf”</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how</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create</a:t>
            </a:r>
            <a:r>
              <a:rPr kumimoji="0" sz="1800" b="0" i="0" u="none" strike="noStrike" kern="0" cap="none" spc="-10" normalizeH="0" baseline="0" noProof="0" dirty="0">
                <a:ln>
                  <a:noFill/>
                </a:ln>
                <a:solidFill>
                  <a:srgbClr val="FFFFFF"/>
                </a:solidFill>
                <a:effectLst/>
                <a:uLnTx/>
                <a:uFillTx/>
                <a:latin typeface="Century Gothic"/>
                <a:cs typeface="Century Gothic"/>
              </a:rPr>
              <a:t> this.</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74052" rIns="0" bIns="0" rtlCol="0">
            <a:spAutoFit/>
          </a:bodyPr>
          <a:lstStyle/>
          <a:p>
            <a:pPr marL="318135">
              <a:lnSpc>
                <a:spcPct val="100000"/>
              </a:lnSpc>
              <a:spcBef>
                <a:spcPts val="100"/>
              </a:spcBef>
            </a:pPr>
            <a:r>
              <a:rPr dirty="0"/>
              <a:t>Personnel</a:t>
            </a:r>
            <a:r>
              <a:rPr spc="-30" dirty="0"/>
              <a:t> </a:t>
            </a:r>
            <a:r>
              <a:rPr dirty="0"/>
              <a:t>and</a:t>
            </a:r>
            <a:r>
              <a:rPr spc="-10" dirty="0"/>
              <a:t> </a:t>
            </a:r>
            <a:r>
              <a:rPr dirty="0"/>
              <a:t>Indirect</a:t>
            </a:r>
            <a:r>
              <a:rPr spc="-30" dirty="0"/>
              <a:t> </a:t>
            </a:r>
            <a:r>
              <a:rPr dirty="0"/>
              <a:t>Costs</a:t>
            </a:r>
            <a:r>
              <a:rPr spc="-20" dirty="0"/>
              <a:t> </a:t>
            </a:r>
            <a:r>
              <a:rPr dirty="0"/>
              <a:t>-</a:t>
            </a:r>
            <a:r>
              <a:rPr spc="-10" dirty="0"/>
              <a:t> </a:t>
            </a:r>
            <a:r>
              <a:rPr dirty="0"/>
              <a:t>Page</a:t>
            </a:r>
            <a:r>
              <a:rPr spc="-5" dirty="0"/>
              <a:t> </a:t>
            </a:r>
            <a:r>
              <a:rPr spc="-50" dirty="0"/>
              <a:t>2</a:t>
            </a:r>
          </a:p>
        </p:txBody>
      </p:sp>
      <p:sp>
        <p:nvSpPr>
          <p:cNvPr id="3" name="object 3"/>
          <p:cNvSpPr txBox="1"/>
          <p:nvPr/>
        </p:nvSpPr>
        <p:spPr>
          <a:xfrm>
            <a:off x="1182052" y="2542285"/>
            <a:ext cx="4171315" cy="3551554"/>
          </a:xfrm>
          <a:prstGeom prst="rect">
            <a:avLst/>
          </a:prstGeom>
        </p:spPr>
        <p:txBody>
          <a:bodyPr vert="horz" wrap="square" lIns="0" tIns="12700" rIns="0" bIns="0" rtlCol="0">
            <a:spAutoFit/>
          </a:bodyPr>
          <a:lstStyle/>
          <a:p>
            <a:pPr marL="354965" marR="161925" lvl="0" indent="-342900" defTabSz="914400" eaLnBrk="1" fontAlgn="auto" latinLnBrk="0" hangingPunct="1">
              <a:lnSpc>
                <a:spcPct val="100000"/>
              </a:lnSpc>
              <a:spcBef>
                <a:spcPts val="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Claim</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Number</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 Will</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auto-</a:t>
            </a:r>
            <a:r>
              <a:rPr kumimoji="0" sz="1800" b="0" i="0" u="none" strike="noStrike" kern="0" cap="none" spc="0" normalizeH="0" baseline="0" noProof="0" dirty="0">
                <a:ln>
                  <a:noFill/>
                </a:ln>
                <a:solidFill>
                  <a:srgbClr val="FFFFFF"/>
                </a:solidFill>
                <a:effectLst/>
                <a:uLnTx/>
                <a:uFillTx/>
                <a:latin typeface="Century Gothic"/>
                <a:cs typeface="Century Gothic"/>
              </a:rPr>
              <a:t>fill</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from </a:t>
            </a:r>
            <a:r>
              <a:rPr kumimoji="0" sz="1800" b="0" i="0" u="none" strike="noStrike" kern="0" cap="none" spc="0" normalizeH="0" baseline="0" noProof="0" dirty="0">
                <a:ln>
                  <a:noFill/>
                </a:ln>
                <a:solidFill>
                  <a:srgbClr val="FFFFFF"/>
                </a:solidFill>
                <a:effectLst/>
                <a:uLnTx/>
                <a:uFillTx/>
                <a:latin typeface="Century Gothic"/>
                <a:cs typeface="Century Gothic"/>
              </a:rPr>
              <a:t>page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1.</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4965" marR="36195" lvl="0" indent="-342900" defTabSz="914400" eaLnBrk="1" fontAlgn="auto" latinLnBrk="0" hangingPunct="1">
              <a:lnSpc>
                <a:spcPct val="100000"/>
              </a:lnSpc>
              <a:spcBef>
                <a:spcPts val="10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Project</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Number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Will</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auto-</a:t>
            </a:r>
            <a:r>
              <a:rPr kumimoji="0" sz="1800" b="0" i="0" u="none" strike="noStrike" kern="0" cap="none" spc="0" normalizeH="0" baseline="0" noProof="0" dirty="0">
                <a:ln>
                  <a:noFill/>
                </a:ln>
                <a:solidFill>
                  <a:srgbClr val="FFFFFF"/>
                </a:solidFill>
                <a:effectLst/>
                <a:uLnTx/>
                <a:uFillTx/>
                <a:latin typeface="Century Gothic"/>
                <a:cs typeface="Century Gothic"/>
              </a:rPr>
              <a:t>fill</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from </a:t>
            </a:r>
            <a:r>
              <a:rPr kumimoji="0" sz="1800" b="0" i="0" u="none" strike="noStrike" kern="0" cap="none" spc="0" normalizeH="0" baseline="0" noProof="0" dirty="0">
                <a:ln>
                  <a:noFill/>
                </a:ln>
                <a:solidFill>
                  <a:srgbClr val="FFFFFF"/>
                </a:solidFill>
                <a:effectLst/>
                <a:uLnTx/>
                <a:uFillTx/>
                <a:latin typeface="Century Gothic"/>
                <a:cs typeface="Century Gothic"/>
              </a:rPr>
              <a:t>page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1.</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4965" marR="502284" lvl="0" indent="-342900" defTabSz="914400" eaLnBrk="1" fontAlgn="auto" latinLnBrk="0" hangingPunct="1">
              <a:lnSpc>
                <a:spcPct val="100000"/>
              </a:lnSpc>
              <a:spcBef>
                <a:spcPts val="1005"/>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Period</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Covered</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From/To</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Will </a:t>
            </a:r>
            <a:r>
              <a:rPr kumimoji="0" sz="1800" b="0" i="0" u="none" strike="noStrike" kern="0" cap="none" spc="-10" normalizeH="0" baseline="0" noProof="0" dirty="0">
                <a:ln>
                  <a:noFill/>
                </a:ln>
                <a:solidFill>
                  <a:srgbClr val="FFFFFF"/>
                </a:solidFill>
                <a:effectLst/>
                <a:uLnTx/>
                <a:uFillTx/>
                <a:latin typeface="Century Gothic"/>
                <a:cs typeface="Century Gothic"/>
              </a:rPr>
              <a:t>auto-</a:t>
            </a:r>
            <a:r>
              <a:rPr kumimoji="0" sz="1800" b="0" i="0" u="none" strike="noStrike" kern="0" cap="none" spc="0" normalizeH="0" baseline="0" noProof="0" dirty="0">
                <a:ln>
                  <a:noFill/>
                </a:ln>
                <a:solidFill>
                  <a:srgbClr val="FFFFFF"/>
                </a:solidFill>
                <a:effectLst/>
                <a:uLnTx/>
                <a:uFillTx/>
                <a:latin typeface="Century Gothic"/>
                <a:cs typeface="Century Gothic"/>
              </a:rPr>
              <a:t>fill</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from page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1.</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4965" marR="140970" lvl="0" indent="-342900" defTabSz="914400" eaLnBrk="1" fontAlgn="auto" latinLnBrk="0" hangingPunct="1">
              <a:lnSpc>
                <a:spcPct val="100000"/>
              </a:lnSpc>
              <a:spcBef>
                <a:spcPts val="994"/>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Budget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Category</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(line item) –</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will </a:t>
            </a:r>
            <a:r>
              <a:rPr kumimoji="0" sz="1800" b="0" i="0" u="none" strike="noStrike" kern="0" cap="none" spc="-10" normalizeH="0" baseline="0" noProof="0" dirty="0">
                <a:ln>
                  <a:noFill/>
                </a:ln>
                <a:solidFill>
                  <a:srgbClr val="FFFFFF"/>
                </a:solidFill>
                <a:effectLst/>
                <a:uLnTx/>
                <a:uFillTx/>
                <a:latin typeface="Century Gothic"/>
                <a:cs typeface="Century Gothic"/>
              </a:rPr>
              <a:t>auto-</a:t>
            </a:r>
            <a:r>
              <a:rPr kumimoji="0" sz="1800" b="0" i="0" u="none" strike="noStrike" kern="0" cap="none" spc="0" normalizeH="0" baseline="0" noProof="0" dirty="0">
                <a:ln>
                  <a:noFill/>
                </a:ln>
                <a:solidFill>
                  <a:srgbClr val="FFFFFF"/>
                </a:solidFill>
                <a:effectLst/>
                <a:uLnTx/>
                <a:uFillTx/>
                <a:latin typeface="Century Gothic"/>
                <a:cs typeface="Century Gothic"/>
              </a:rPr>
              <a:t>fill</a:t>
            </a:r>
            <a:r>
              <a:rPr kumimoji="0" sz="1800" b="0" i="0" u="none" strike="noStrike" kern="0" cap="none" spc="3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Personnel.</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10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If</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you</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have Indirect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Costs –</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click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“check</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enter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indirect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costs” </a:t>
            </a:r>
            <a:r>
              <a:rPr kumimoji="0" sz="1800" b="0" i="0" u="none" strike="noStrike" kern="0" cap="none" spc="0" normalizeH="0" baseline="0" noProof="0" dirty="0">
                <a:ln>
                  <a:noFill/>
                </a:ln>
                <a:solidFill>
                  <a:srgbClr val="FFFFFF"/>
                </a:solidFill>
                <a:effectLst/>
                <a:uLnTx/>
                <a:uFillTx/>
                <a:latin typeface="Century Gothic"/>
                <a:cs typeface="Century Gothic"/>
              </a:rPr>
              <a:t>box</a:t>
            </a:r>
            <a:r>
              <a:rPr kumimoji="0" sz="1800" b="0" i="0" u="none" strike="noStrike" kern="0" cap="none" spc="-3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and</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it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will</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appear.</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4" name="object 4"/>
          <p:cNvSpPr txBox="1"/>
          <p:nvPr/>
        </p:nvSpPr>
        <p:spPr>
          <a:xfrm>
            <a:off x="5733234" y="2415032"/>
            <a:ext cx="4190365" cy="3129915"/>
          </a:xfrm>
          <a:prstGeom prst="rect">
            <a:avLst/>
          </a:prstGeom>
        </p:spPr>
        <p:txBody>
          <a:bodyPr vert="horz" wrap="square" lIns="0" tIns="139700" rIns="0" bIns="0" rtlCol="0">
            <a:spAutoFit/>
          </a:bodyPr>
          <a:lstStyle/>
          <a:p>
            <a:pPr marL="355600" marR="0" lvl="0" indent="-342900" defTabSz="914400" eaLnBrk="1" fontAlgn="auto" latinLnBrk="0" hangingPunct="1">
              <a:lnSpc>
                <a:spcPct val="100000"/>
              </a:lnSpc>
              <a:spcBef>
                <a:spcPts val="1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No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equipment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or</a:t>
            </a:r>
            <a:r>
              <a:rPr kumimoji="0" sz="1800" b="0" i="0" u="none" strike="noStrike" kern="0" cap="none" spc="-10" normalizeH="0" baseline="0" noProof="0" dirty="0">
                <a:ln>
                  <a:noFill/>
                </a:ln>
                <a:solidFill>
                  <a:srgbClr val="FFFFFF"/>
                </a:solidFill>
                <a:effectLst/>
                <a:uLnTx/>
                <a:uFillTx/>
                <a:latin typeface="Century Gothic"/>
                <a:cs typeface="Century Gothic"/>
              </a:rPr>
              <a:t> supplies.</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186690" lvl="0" indent="-342900" defTabSz="914400" eaLnBrk="1" fontAlgn="auto" latinLnBrk="0" hangingPunct="1">
              <a:lnSpc>
                <a:spcPct val="100000"/>
              </a:lnSpc>
              <a:spcBef>
                <a:spcPts val="10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Full</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Address</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Enter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address </a:t>
            </a:r>
            <a:r>
              <a:rPr kumimoji="0" sz="1800" b="0" i="0" u="none" strike="noStrike" kern="0" cap="none" spc="-10" normalizeH="0" baseline="0" noProof="0" dirty="0">
                <a:ln>
                  <a:noFill/>
                </a:ln>
                <a:solidFill>
                  <a:srgbClr val="FFFFFF"/>
                </a:solidFill>
                <a:effectLst/>
                <a:uLnTx/>
                <a:uFillTx/>
                <a:latin typeface="Century Gothic"/>
                <a:cs typeface="Century Gothic"/>
              </a:rPr>
              <a:t>listed </a:t>
            </a:r>
            <a:r>
              <a:rPr kumimoji="0" sz="1800" b="0" i="0" u="none" strike="noStrike" kern="0" cap="none" spc="0" normalizeH="0" baseline="0" noProof="0" dirty="0">
                <a:ln>
                  <a:noFill/>
                </a:ln>
                <a:solidFill>
                  <a:srgbClr val="FFFFFF"/>
                </a:solidFill>
                <a:effectLst/>
                <a:uLnTx/>
                <a:uFillTx/>
                <a:latin typeface="Century Gothic"/>
                <a:cs typeface="Century Gothic"/>
              </a:rPr>
              <a:t>on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page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1</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 signed</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UIGA.</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1005"/>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City</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Enter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city listed</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page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1 </a:t>
            </a:r>
            <a:r>
              <a:rPr kumimoji="0" sz="1800" b="0" i="0" u="none" strike="noStrike" kern="0" cap="none" spc="-25" normalizeH="0" baseline="0" noProof="0" dirty="0">
                <a:ln>
                  <a:noFill/>
                </a:ln>
                <a:solidFill>
                  <a:srgbClr val="FFFFFF"/>
                </a:solidFill>
                <a:effectLst/>
                <a:uLnTx/>
                <a:uFillTx/>
                <a:latin typeface="Century Gothic"/>
                <a:cs typeface="Century Gothic"/>
              </a:rPr>
              <a:t>of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signed</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UIGA.</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994"/>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State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Pre-</a:t>
            </a:r>
            <a:r>
              <a:rPr kumimoji="0" sz="1800" b="0" i="0" u="none" strike="noStrike" kern="0" cap="none" spc="0" normalizeH="0" baseline="0" noProof="0" dirty="0">
                <a:ln>
                  <a:noFill/>
                </a:ln>
                <a:solidFill>
                  <a:srgbClr val="FFFFFF"/>
                </a:solidFill>
                <a:effectLst/>
                <a:uLnTx/>
                <a:uFillTx/>
                <a:latin typeface="Century Gothic"/>
                <a:cs typeface="Century Gothic"/>
              </a:rPr>
              <a:t>populated with</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IL.</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320675" lvl="0" indent="-342900" defTabSz="914400" eaLnBrk="1" fontAlgn="auto" latinLnBrk="0" hangingPunct="1">
              <a:lnSpc>
                <a:spcPct val="100000"/>
              </a:lnSpc>
              <a:spcBef>
                <a:spcPts val="1005"/>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Zip</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code - Enter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zip</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code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35" normalizeH="0" baseline="0" noProof="0" dirty="0">
                <a:ln>
                  <a:noFill/>
                </a:ln>
                <a:solidFill>
                  <a:srgbClr val="FFFFFF"/>
                </a:solidFill>
                <a:effectLst/>
                <a:uLnTx/>
                <a:uFillTx/>
                <a:latin typeface="Century Gothic"/>
                <a:cs typeface="Century Gothic"/>
              </a:rPr>
              <a:t>as </a:t>
            </a:r>
            <a:r>
              <a:rPr kumimoji="0" sz="1800" b="0" i="0" u="none" strike="noStrike" kern="0" cap="none" spc="0" normalizeH="0" baseline="0" noProof="0" dirty="0">
                <a:ln>
                  <a:noFill/>
                </a:ln>
                <a:solidFill>
                  <a:srgbClr val="FFFFFF"/>
                </a:solidFill>
                <a:effectLst/>
                <a:uLnTx/>
                <a:uFillTx/>
                <a:latin typeface="Century Gothic"/>
                <a:cs typeface="Century Gothic"/>
              </a:rPr>
              <a:t>listed on page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1</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signed UIGA.</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spc="135" dirty="0">
                <a:solidFill>
                  <a:schemeClr val="bg1"/>
                </a:solidFill>
              </a:rPr>
              <a:t>CONTACT</a:t>
            </a:r>
            <a:r>
              <a:rPr spc="345" dirty="0">
                <a:solidFill>
                  <a:schemeClr val="bg1"/>
                </a:solidFill>
              </a:rPr>
              <a:t> </a:t>
            </a:r>
            <a:r>
              <a:rPr spc="155" dirty="0">
                <a:solidFill>
                  <a:schemeClr val="bg1"/>
                </a:solidFill>
              </a:rPr>
              <a:t>INFORMATION</a:t>
            </a:r>
          </a:p>
        </p:txBody>
      </p:sp>
      <p:sp>
        <p:nvSpPr>
          <p:cNvPr id="3" name="object 3"/>
          <p:cNvSpPr txBox="1"/>
          <p:nvPr/>
        </p:nvSpPr>
        <p:spPr>
          <a:xfrm>
            <a:off x="3720307" y="2101596"/>
            <a:ext cx="4751705" cy="3683000"/>
          </a:xfrm>
          <a:prstGeom prst="rect">
            <a:avLst/>
          </a:prstGeom>
        </p:spPr>
        <p:txBody>
          <a:bodyPr vert="horz" wrap="square" lIns="0" tIns="12700" rIns="0" bIns="0" rtlCol="0">
            <a:spAutoFit/>
          </a:bodyPr>
          <a:lstStyle/>
          <a:p>
            <a:pPr marL="986155" marR="977900" indent="506095">
              <a:lnSpc>
                <a:spcPct val="150000"/>
              </a:lnSpc>
              <a:spcBef>
                <a:spcPts val="100"/>
              </a:spcBef>
            </a:pPr>
            <a:r>
              <a:rPr sz="2000" spc="-5" dirty="0">
                <a:latin typeface="Arial"/>
                <a:cs typeface="Arial"/>
              </a:rPr>
              <a:t>Steve </a:t>
            </a:r>
            <a:r>
              <a:rPr sz="2000" dirty="0">
                <a:latin typeface="Arial"/>
                <a:cs typeface="Arial"/>
              </a:rPr>
              <a:t>Esslinger </a:t>
            </a:r>
            <a:r>
              <a:rPr sz="2000" spc="5" dirty="0">
                <a:latin typeface="Arial"/>
                <a:cs typeface="Arial"/>
              </a:rPr>
              <a:t> </a:t>
            </a:r>
            <a:r>
              <a:rPr sz="2000" spc="-5" dirty="0">
                <a:latin typeface="Arial"/>
                <a:cs typeface="Arial"/>
              </a:rPr>
              <a:t>Safety</a:t>
            </a:r>
            <a:r>
              <a:rPr sz="2000" spc="-25" dirty="0">
                <a:latin typeface="Arial"/>
                <a:cs typeface="Arial"/>
              </a:rPr>
              <a:t> </a:t>
            </a:r>
            <a:r>
              <a:rPr sz="2000" spc="-5" dirty="0">
                <a:latin typeface="Arial"/>
                <a:cs typeface="Arial"/>
              </a:rPr>
              <a:t>Projects</a:t>
            </a:r>
            <a:r>
              <a:rPr sz="2000" spc="-25" dirty="0">
                <a:latin typeface="Arial"/>
                <a:cs typeface="Arial"/>
              </a:rPr>
              <a:t> </a:t>
            </a:r>
            <a:r>
              <a:rPr sz="2000" spc="-5" dirty="0">
                <a:latin typeface="Arial"/>
                <a:cs typeface="Arial"/>
              </a:rPr>
              <a:t>Manager</a:t>
            </a:r>
            <a:endParaRPr sz="2000" dirty="0">
              <a:latin typeface="Arial"/>
              <a:cs typeface="Arial"/>
            </a:endParaRPr>
          </a:p>
          <a:p>
            <a:pPr marL="12700" marR="5080" algn="ctr">
              <a:lnSpc>
                <a:spcPct val="150000"/>
              </a:lnSpc>
            </a:pPr>
            <a:r>
              <a:rPr sz="2000" dirty="0">
                <a:latin typeface="Arial"/>
                <a:cs typeface="Arial"/>
              </a:rPr>
              <a:t>Illinois </a:t>
            </a:r>
            <a:r>
              <a:rPr sz="2000" spc="-5" dirty="0">
                <a:latin typeface="Arial"/>
                <a:cs typeface="Arial"/>
              </a:rPr>
              <a:t>Department </a:t>
            </a:r>
            <a:r>
              <a:rPr sz="2000" dirty="0">
                <a:latin typeface="Arial"/>
                <a:cs typeface="Arial"/>
              </a:rPr>
              <a:t>of </a:t>
            </a:r>
            <a:r>
              <a:rPr sz="2000" spc="-10" dirty="0">
                <a:latin typeface="Arial"/>
                <a:cs typeface="Arial"/>
              </a:rPr>
              <a:t>Transportation </a:t>
            </a:r>
            <a:r>
              <a:rPr sz="2000" spc="-5" dirty="0">
                <a:latin typeface="Arial"/>
                <a:cs typeface="Arial"/>
              </a:rPr>
              <a:t> Bureau</a:t>
            </a:r>
            <a:r>
              <a:rPr sz="2000" spc="-20" dirty="0">
                <a:latin typeface="Arial"/>
                <a:cs typeface="Arial"/>
              </a:rPr>
              <a:t> </a:t>
            </a:r>
            <a:r>
              <a:rPr sz="2000" dirty="0">
                <a:latin typeface="Arial"/>
                <a:cs typeface="Arial"/>
              </a:rPr>
              <a:t>of</a:t>
            </a:r>
            <a:r>
              <a:rPr sz="2000" spc="-20" dirty="0">
                <a:latin typeface="Arial"/>
                <a:cs typeface="Arial"/>
              </a:rPr>
              <a:t> </a:t>
            </a:r>
            <a:r>
              <a:rPr sz="2000" spc="-5" dirty="0">
                <a:latin typeface="Arial"/>
                <a:cs typeface="Arial"/>
              </a:rPr>
              <a:t>Safety</a:t>
            </a:r>
            <a:r>
              <a:rPr sz="2000" spc="-20" dirty="0">
                <a:latin typeface="Arial"/>
                <a:cs typeface="Arial"/>
              </a:rPr>
              <a:t> </a:t>
            </a:r>
            <a:r>
              <a:rPr sz="2000" spc="-5" dirty="0">
                <a:latin typeface="Arial"/>
                <a:cs typeface="Arial"/>
              </a:rPr>
              <a:t>Programs</a:t>
            </a:r>
            <a:r>
              <a:rPr sz="2000" spc="-15" dirty="0">
                <a:latin typeface="Arial"/>
                <a:cs typeface="Arial"/>
              </a:rPr>
              <a:t> </a:t>
            </a:r>
            <a:r>
              <a:rPr sz="2000" dirty="0">
                <a:latin typeface="Arial"/>
                <a:cs typeface="Arial"/>
              </a:rPr>
              <a:t>&amp;</a:t>
            </a:r>
            <a:r>
              <a:rPr sz="2000" spc="-10" dirty="0">
                <a:latin typeface="Arial"/>
                <a:cs typeface="Arial"/>
              </a:rPr>
              <a:t> </a:t>
            </a:r>
            <a:r>
              <a:rPr sz="2000" dirty="0">
                <a:latin typeface="Arial"/>
                <a:cs typeface="Arial"/>
              </a:rPr>
              <a:t>Engineering </a:t>
            </a:r>
            <a:r>
              <a:rPr sz="2000" spc="-540" dirty="0">
                <a:latin typeface="Arial"/>
                <a:cs typeface="Arial"/>
              </a:rPr>
              <a:t> </a:t>
            </a:r>
            <a:r>
              <a:rPr sz="2000" dirty="0">
                <a:latin typeface="Arial"/>
                <a:cs typeface="Arial"/>
              </a:rPr>
              <a:t>2300</a:t>
            </a:r>
            <a:r>
              <a:rPr sz="2000" spc="-20" dirty="0">
                <a:latin typeface="Arial"/>
                <a:cs typeface="Arial"/>
              </a:rPr>
              <a:t> </a:t>
            </a:r>
            <a:r>
              <a:rPr sz="2000" spc="-5" dirty="0">
                <a:latin typeface="Arial"/>
                <a:cs typeface="Arial"/>
              </a:rPr>
              <a:t>South</a:t>
            </a:r>
            <a:r>
              <a:rPr sz="2000" spc="-20" dirty="0">
                <a:latin typeface="Arial"/>
                <a:cs typeface="Arial"/>
              </a:rPr>
              <a:t> </a:t>
            </a:r>
            <a:r>
              <a:rPr sz="2000" dirty="0">
                <a:latin typeface="Arial"/>
                <a:cs typeface="Arial"/>
              </a:rPr>
              <a:t>Dirksen</a:t>
            </a:r>
            <a:r>
              <a:rPr sz="2000" spc="-20" dirty="0">
                <a:latin typeface="Arial"/>
                <a:cs typeface="Arial"/>
              </a:rPr>
              <a:t> Parkway,</a:t>
            </a:r>
            <a:r>
              <a:rPr sz="2000" spc="-25" dirty="0">
                <a:latin typeface="Arial"/>
                <a:cs typeface="Arial"/>
              </a:rPr>
              <a:t> </a:t>
            </a:r>
            <a:r>
              <a:rPr sz="2000" dirty="0">
                <a:latin typeface="Arial"/>
                <a:cs typeface="Arial"/>
              </a:rPr>
              <a:t>Room</a:t>
            </a:r>
            <a:r>
              <a:rPr sz="2000" spc="-15" dirty="0">
                <a:latin typeface="Arial"/>
                <a:cs typeface="Arial"/>
              </a:rPr>
              <a:t> </a:t>
            </a:r>
            <a:r>
              <a:rPr sz="2000" dirty="0">
                <a:latin typeface="Arial"/>
                <a:cs typeface="Arial"/>
              </a:rPr>
              <a:t>007</a:t>
            </a:r>
          </a:p>
          <a:p>
            <a:pPr marL="706120" marR="698500" algn="ctr">
              <a:lnSpc>
                <a:spcPct val="150000"/>
              </a:lnSpc>
            </a:pPr>
            <a:r>
              <a:rPr sz="2000" dirty="0">
                <a:latin typeface="Arial"/>
                <a:cs typeface="Arial"/>
              </a:rPr>
              <a:t>Springfield, Illinois 62764 </a:t>
            </a:r>
            <a:r>
              <a:rPr sz="2000" spc="5" dirty="0">
                <a:latin typeface="Arial"/>
                <a:cs typeface="Arial"/>
              </a:rPr>
              <a:t> </a:t>
            </a:r>
            <a:r>
              <a:rPr sz="2000" spc="-5" dirty="0">
                <a:solidFill>
                  <a:srgbClr val="004E6D"/>
                </a:solidFill>
                <a:latin typeface="Arial"/>
                <a:cs typeface="Arial"/>
                <a:hlinkClick r:id="rId2"/>
              </a:rPr>
              <a:t>Steven.Esslinger@illinois.gov </a:t>
            </a:r>
            <a:r>
              <a:rPr sz="2000" spc="-545" dirty="0">
                <a:solidFill>
                  <a:srgbClr val="004E6D"/>
                </a:solidFill>
                <a:latin typeface="Arial"/>
                <a:cs typeface="Arial"/>
              </a:rPr>
              <a:t> </a:t>
            </a:r>
            <a:r>
              <a:rPr sz="2000" spc="-5" dirty="0">
                <a:solidFill>
                  <a:srgbClr val="004E6D"/>
                </a:solidFill>
                <a:latin typeface="Arial"/>
                <a:cs typeface="Arial"/>
              </a:rPr>
              <a:t>217/524-1001</a:t>
            </a:r>
            <a:endParaRPr sz="2000" dirty="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74052" rIns="0" bIns="0" rtlCol="0">
            <a:spAutoFit/>
          </a:bodyPr>
          <a:lstStyle/>
          <a:p>
            <a:pPr marL="318135">
              <a:lnSpc>
                <a:spcPct val="100000"/>
              </a:lnSpc>
              <a:spcBef>
                <a:spcPts val="100"/>
              </a:spcBef>
            </a:pPr>
            <a:r>
              <a:rPr dirty="0"/>
              <a:t>Personnel</a:t>
            </a:r>
            <a:r>
              <a:rPr spc="-25" dirty="0"/>
              <a:t> </a:t>
            </a:r>
            <a:r>
              <a:rPr dirty="0"/>
              <a:t>-</a:t>
            </a:r>
            <a:r>
              <a:rPr spc="-5" dirty="0"/>
              <a:t> </a:t>
            </a:r>
            <a:r>
              <a:rPr dirty="0"/>
              <a:t>Page 2</a:t>
            </a:r>
            <a:r>
              <a:rPr spc="-15" dirty="0"/>
              <a:t> </a:t>
            </a:r>
            <a:r>
              <a:rPr spc="-10" dirty="0"/>
              <a:t>Continued</a:t>
            </a:r>
          </a:p>
        </p:txBody>
      </p:sp>
      <p:sp>
        <p:nvSpPr>
          <p:cNvPr id="3" name="object 3"/>
          <p:cNvSpPr txBox="1">
            <a:spLocks noGrp="1"/>
          </p:cNvSpPr>
          <p:nvPr>
            <p:ph sz="half" idx="2"/>
          </p:nvPr>
        </p:nvSpPr>
        <p:spPr>
          <a:prstGeom prst="rect">
            <a:avLst/>
          </a:prstGeom>
        </p:spPr>
        <p:txBody>
          <a:bodyPr vert="horz" wrap="square" lIns="0" tIns="55244" rIns="0" bIns="0" rtlCol="0">
            <a:spAutoFit/>
          </a:bodyPr>
          <a:lstStyle/>
          <a:p>
            <a:pPr marL="355600" marR="5080" indent="-343535">
              <a:lnSpc>
                <a:spcPct val="80000"/>
              </a:lnSpc>
              <a:spcBef>
                <a:spcPts val="434"/>
              </a:spcBef>
              <a:buClr>
                <a:srgbClr val="89D0D5"/>
              </a:buClr>
              <a:buSzPct val="78571"/>
              <a:buFont typeface="Wingdings 3"/>
              <a:buChar char=""/>
              <a:tabLst>
                <a:tab pos="354965" algn="l"/>
                <a:tab pos="355600" algn="l"/>
              </a:tabLst>
            </a:pPr>
            <a:r>
              <a:rPr dirty="0"/>
              <a:t>Employee</a:t>
            </a:r>
            <a:r>
              <a:rPr spc="-60" dirty="0"/>
              <a:t> </a:t>
            </a:r>
            <a:r>
              <a:rPr dirty="0"/>
              <a:t>Name</a:t>
            </a:r>
            <a:r>
              <a:rPr spc="-35" dirty="0"/>
              <a:t> </a:t>
            </a:r>
            <a:r>
              <a:rPr dirty="0"/>
              <a:t>column</a:t>
            </a:r>
            <a:r>
              <a:rPr spc="-70" dirty="0"/>
              <a:t> </a:t>
            </a:r>
            <a:r>
              <a:rPr dirty="0"/>
              <a:t>–</a:t>
            </a:r>
            <a:r>
              <a:rPr spc="-50" dirty="0"/>
              <a:t> </a:t>
            </a:r>
            <a:r>
              <a:rPr dirty="0"/>
              <a:t>Enter</a:t>
            </a:r>
            <a:r>
              <a:rPr spc="-40" dirty="0"/>
              <a:t> </a:t>
            </a:r>
            <a:r>
              <a:rPr dirty="0"/>
              <a:t>name</a:t>
            </a:r>
            <a:r>
              <a:rPr spc="-45" dirty="0"/>
              <a:t> </a:t>
            </a:r>
            <a:r>
              <a:rPr spc="-25" dirty="0"/>
              <a:t>of </a:t>
            </a:r>
            <a:r>
              <a:rPr spc="-10" dirty="0"/>
              <a:t>officer/deputy</a:t>
            </a:r>
            <a:r>
              <a:rPr spc="-30" dirty="0"/>
              <a:t> </a:t>
            </a:r>
            <a:r>
              <a:rPr dirty="0"/>
              <a:t>working</a:t>
            </a:r>
            <a:r>
              <a:rPr spc="-50" dirty="0"/>
              <a:t> </a:t>
            </a:r>
            <a:r>
              <a:rPr dirty="0"/>
              <a:t>the</a:t>
            </a:r>
            <a:r>
              <a:rPr spc="-30" dirty="0"/>
              <a:t> </a:t>
            </a:r>
            <a:r>
              <a:rPr spc="-20" dirty="0"/>
              <a:t>grant </a:t>
            </a:r>
            <a:r>
              <a:rPr spc="-10" dirty="0"/>
              <a:t>enforcement.</a:t>
            </a:r>
            <a:r>
              <a:rPr dirty="0"/>
              <a:t> If</a:t>
            </a:r>
            <a:r>
              <a:rPr spc="-25" dirty="0"/>
              <a:t> </a:t>
            </a:r>
            <a:r>
              <a:rPr spc="-10" dirty="0"/>
              <a:t>officer/deputy</a:t>
            </a:r>
            <a:r>
              <a:rPr spc="-15" dirty="0"/>
              <a:t> </a:t>
            </a:r>
            <a:r>
              <a:rPr dirty="0"/>
              <a:t>was</a:t>
            </a:r>
            <a:r>
              <a:rPr spc="-15" dirty="0"/>
              <a:t> </a:t>
            </a:r>
            <a:r>
              <a:rPr spc="-10" dirty="0"/>
              <a:t>receiving compensation</a:t>
            </a:r>
            <a:r>
              <a:rPr spc="-65" dirty="0"/>
              <a:t> </a:t>
            </a:r>
            <a:r>
              <a:rPr dirty="0"/>
              <a:t>time,</a:t>
            </a:r>
            <a:r>
              <a:rPr spc="-50" dirty="0"/>
              <a:t> </a:t>
            </a:r>
            <a:r>
              <a:rPr dirty="0"/>
              <a:t>please</a:t>
            </a:r>
            <a:r>
              <a:rPr spc="-40" dirty="0"/>
              <a:t> </a:t>
            </a:r>
            <a:r>
              <a:rPr dirty="0"/>
              <a:t>denote</a:t>
            </a:r>
            <a:r>
              <a:rPr spc="-35" dirty="0"/>
              <a:t> </a:t>
            </a:r>
            <a:r>
              <a:rPr spc="-20" dirty="0"/>
              <a:t>with </a:t>
            </a:r>
            <a:r>
              <a:rPr dirty="0"/>
              <a:t>(COMP)</a:t>
            </a:r>
            <a:r>
              <a:rPr spc="-65" dirty="0"/>
              <a:t> </a:t>
            </a:r>
            <a:r>
              <a:rPr dirty="0"/>
              <a:t>after</a:t>
            </a:r>
            <a:r>
              <a:rPr spc="-30" dirty="0"/>
              <a:t> </a:t>
            </a:r>
            <a:r>
              <a:rPr dirty="0"/>
              <a:t>their</a:t>
            </a:r>
            <a:r>
              <a:rPr spc="-55" dirty="0"/>
              <a:t> </a:t>
            </a:r>
            <a:r>
              <a:rPr spc="-20" dirty="0"/>
              <a:t>name.</a:t>
            </a:r>
          </a:p>
          <a:p>
            <a:pPr marL="355600" marR="130810" indent="-342900">
              <a:lnSpc>
                <a:spcPct val="80000"/>
              </a:lnSpc>
              <a:spcBef>
                <a:spcPts val="1000"/>
              </a:spcBef>
              <a:buClr>
                <a:srgbClr val="89D0D5"/>
              </a:buClr>
              <a:buSzPct val="78571"/>
              <a:buFont typeface="Wingdings 3"/>
              <a:buChar char=""/>
              <a:tabLst>
                <a:tab pos="354965" algn="l"/>
                <a:tab pos="355600" algn="l"/>
              </a:tabLst>
            </a:pPr>
            <a:r>
              <a:rPr dirty="0"/>
              <a:t>Dates</a:t>
            </a:r>
            <a:r>
              <a:rPr spc="-35" dirty="0"/>
              <a:t> </a:t>
            </a:r>
            <a:r>
              <a:rPr dirty="0"/>
              <a:t>Worked</a:t>
            </a:r>
            <a:r>
              <a:rPr spc="-20" dirty="0"/>
              <a:t> </a:t>
            </a:r>
            <a:r>
              <a:rPr dirty="0"/>
              <a:t>From</a:t>
            </a:r>
            <a:r>
              <a:rPr spc="-45" dirty="0"/>
              <a:t> </a:t>
            </a:r>
            <a:r>
              <a:rPr dirty="0"/>
              <a:t>column</a:t>
            </a:r>
            <a:r>
              <a:rPr spc="-70" dirty="0"/>
              <a:t> </a:t>
            </a:r>
            <a:r>
              <a:rPr dirty="0"/>
              <a:t>–</a:t>
            </a:r>
            <a:r>
              <a:rPr spc="-50" dirty="0"/>
              <a:t> </a:t>
            </a:r>
            <a:r>
              <a:rPr dirty="0"/>
              <a:t>Use</a:t>
            </a:r>
            <a:r>
              <a:rPr spc="-55" dirty="0"/>
              <a:t> </a:t>
            </a:r>
            <a:r>
              <a:rPr spc="-20" dirty="0"/>
              <a:t>drop </a:t>
            </a:r>
            <a:r>
              <a:rPr dirty="0"/>
              <a:t>down</a:t>
            </a:r>
            <a:r>
              <a:rPr spc="-50" dirty="0"/>
              <a:t> </a:t>
            </a:r>
            <a:r>
              <a:rPr dirty="0"/>
              <a:t>calendar</a:t>
            </a:r>
            <a:r>
              <a:rPr spc="-30" dirty="0"/>
              <a:t> </a:t>
            </a:r>
            <a:r>
              <a:rPr dirty="0"/>
              <a:t>to</a:t>
            </a:r>
            <a:r>
              <a:rPr spc="-45" dirty="0"/>
              <a:t> </a:t>
            </a:r>
            <a:r>
              <a:rPr dirty="0"/>
              <a:t>select</a:t>
            </a:r>
            <a:r>
              <a:rPr spc="-45" dirty="0"/>
              <a:t> </a:t>
            </a:r>
            <a:r>
              <a:rPr dirty="0"/>
              <a:t>the</a:t>
            </a:r>
            <a:r>
              <a:rPr spc="-45" dirty="0"/>
              <a:t> </a:t>
            </a:r>
            <a:r>
              <a:rPr dirty="0"/>
              <a:t>first</a:t>
            </a:r>
            <a:r>
              <a:rPr spc="-50" dirty="0"/>
              <a:t> </a:t>
            </a:r>
            <a:r>
              <a:rPr dirty="0"/>
              <a:t>date</a:t>
            </a:r>
            <a:r>
              <a:rPr spc="-30" dirty="0"/>
              <a:t> </a:t>
            </a:r>
            <a:r>
              <a:rPr spc="-25" dirty="0"/>
              <a:t>the </a:t>
            </a:r>
            <a:r>
              <a:rPr spc="-10" dirty="0"/>
              <a:t>officer/deputy</a:t>
            </a:r>
            <a:r>
              <a:rPr spc="-30" dirty="0"/>
              <a:t> </a:t>
            </a:r>
            <a:r>
              <a:rPr dirty="0"/>
              <a:t>worked</a:t>
            </a:r>
            <a:r>
              <a:rPr spc="-20" dirty="0"/>
              <a:t> </a:t>
            </a:r>
            <a:r>
              <a:rPr spc="-10" dirty="0"/>
              <a:t>enforcement</a:t>
            </a:r>
            <a:r>
              <a:rPr spc="-15" dirty="0"/>
              <a:t> </a:t>
            </a:r>
            <a:r>
              <a:rPr dirty="0"/>
              <a:t>for</a:t>
            </a:r>
            <a:r>
              <a:rPr spc="-25" dirty="0"/>
              <a:t> the </a:t>
            </a:r>
            <a:r>
              <a:rPr spc="-10" dirty="0"/>
              <a:t>campaign.</a:t>
            </a:r>
          </a:p>
          <a:p>
            <a:pPr marL="354965" marR="24130" indent="-342900">
              <a:lnSpc>
                <a:spcPct val="80000"/>
              </a:lnSpc>
              <a:spcBef>
                <a:spcPts val="1005"/>
              </a:spcBef>
              <a:buClr>
                <a:srgbClr val="89D0D5"/>
              </a:buClr>
              <a:buSzPct val="78571"/>
              <a:buFont typeface="Wingdings 3"/>
              <a:buChar char=""/>
              <a:tabLst>
                <a:tab pos="354965" algn="l"/>
                <a:tab pos="355600" algn="l"/>
              </a:tabLst>
            </a:pPr>
            <a:r>
              <a:rPr dirty="0"/>
              <a:t>Dates</a:t>
            </a:r>
            <a:r>
              <a:rPr spc="-30" dirty="0"/>
              <a:t> </a:t>
            </a:r>
            <a:r>
              <a:rPr dirty="0"/>
              <a:t>Worked</a:t>
            </a:r>
            <a:r>
              <a:rPr spc="-15" dirty="0"/>
              <a:t> </a:t>
            </a:r>
            <a:r>
              <a:rPr dirty="0"/>
              <a:t>To</a:t>
            </a:r>
            <a:r>
              <a:rPr spc="-35" dirty="0"/>
              <a:t> </a:t>
            </a:r>
            <a:r>
              <a:rPr dirty="0"/>
              <a:t>column</a:t>
            </a:r>
            <a:r>
              <a:rPr spc="-60" dirty="0"/>
              <a:t> </a:t>
            </a:r>
            <a:r>
              <a:rPr dirty="0"/>
              <a:t>–</a:t>
            </a:r>
            <a:r>
              <a:rPr spc="-45" dirty="0"/>
              <a:t> </a:t>
            </a:r>
            <a:r>
              <a:rPr dirty="0"/>
              <a:t>Use</a:t>
            </a:r>
            <a:r>
              <a:rPr spc="-50" dirty="0"/>
              <a:t> </a:t>
            </a:r>
            <a:r>
              <a:rPr dirty="0"/>
              <a:t>the</a:t>
            </a:r>
            <a:r>
              <a:rPr spc="-35" dirty="0"/>
              <a:t> </a:t>
            </a:r>
            <a:r>
              <a:rPr spc="-20" dirty="0"/>
              <a:t>drop </a:t>
            </a:r>
            <a:r>
              <a:rPr dirty="0"/>
              <a:t>down</a:t>
            </a:r>
            <a:r>
              <a:rPr spc="-50" dirty="0"/>
              <a:t> </a:t>
            </a:r>
            <a:r>
              <a:rPr dirty="0"/>
              <a:t>to</a:t>
            </a:r>
            <a:r>
              <a:rPr spc="-50" dirty="0"/>
              <a:t> </a:t>
            </a:r>
            <a:r>
              <a:rPr dirty="0"/>
              <a:t>select</a:t>
            </a:r>
            <a:r>
              <a:rPr spc="-40" dirty="0"/>
              <a:t> </a:t>
            </a:r>
            <a:r>
              <a:rPr dirty="0"/>
              <a:t>date</a:t>
            </a:r>
            <a:r>
              <a:rPr spc="-30" dirty="0"/>
              <a:t> </a:t>
            </a:r>
            <a:r>
              <a:rPr dirty="0"/>
              <a:t>officer</a:t>
            </a:r>
            <a:r>
              <a:rPr spc="-45" dirty="0"/>
              <a:t> </a:t>
            </a:r>
            <a:r>
              <a:rPr spc="-10" dirty="0"/>
              <a:t>concluded enforcement</a:t>
            </a:r>
            <a:r>
              <a:rPr spc="-30" dirty="0"/>
              <a:t> </a:t>
            </a:r>
            <a:r>
              <a:rPr dirty="0"/>
              <a:t>detail.</a:t>
            </a:r>
            <a:r>
              <a:rPr spc="-40" dirty="0"/>
              <a:t> </a:t>
            </a:r>
            <a:r>
              <a:rPr dirty="0"/>
              <a:t>(Please</a:t>
            </a:r>
            <a:r>
              <a:rPr spc="-45" dirty="0"/>
              <a:t> </a:t>
            </a:r>
            <a:r>
              <a:rPr dirty="0"/>
              <a:t>note,</a:t>
            </a:r>
            <a:r>
              <a:rPr spc="-30" dirty="0"/>
              <a:t> </a:t>
            </a:r>
            <a:r>
              <a:rPr dirty="0"/>
              <a:t>if</a:t>
            </a:r>
            <a:r>
              <a:rPr spc="-50" dirty="0"/>
              <a:t> </a:t>
            </a:r>
            <a:r>
              <a:rPr spc="-35" dirty="0"/>
              <a:t>an</a:t>
            </a:r>
            <a:r>
              <a:rPr dirty="0"/>
              <a:t> officer</a:t>
            </a:r>
            <a:r>
              <a:rPr spc="-70" dirty="0"/>
              <a:t> </a:t>
            </a:r>
            <a:r>
              <a:rPr dirty="0"/>
              <a:t>worked</a:t>
            </a:r>
            <a:r>
              <a:rPr spc="-50" dirty="0"/>
              <a:t> </a:t>
            </a:r>
            <a:r>
              <a:rPr dirty="0"/>
              <a:t>several</a:t>
            </a:r>
            <a:r>
              <a:rPr spc="-45" dirty="0"/>
              <a:t> </a:t>
            </a:r>
            <a:r>
              <a:rPr dirty="0"/>
              <a:t>days</a:t>
            </a:r>
            <a:r>
              <a:rPr spc="-55" dirty="0"/>
              <a:t> </a:t>
            </a:r>
            <a:r>
              <a:rPr dirty="0"/>
              <a:t>during</a:t>
            </a:r>
            <a:r>
              <a:rPr spc="-65" dirty="0"/>
              <a:t> </a:t>
            </a:r>
            <a:r>
              <a:rPr spc="-25" dirty="0"/>
              <a:t>the </a:t>
            </a:r>
            <a:r>
              <a:rPr spc="-10" dirty="0"/>
              <a:t>campaign</a:t>
            </a:r>
            <a:r>
              <a:rPr spc="-55" dirty="0"/>
              <a:t> </a:t>
            </a:r>
            <a:r>
              <a:rPr dirty="0"/>
              <a:t>list</a:t>
            </a:r>
            <a:r>
              <a:rPr spc="-55" dirty="0"/>
              <a:t> </a:t>
            </a:r>
            <a:r>
              <a:rPr dirty="0"/>
              <a:t>the</a:t>
            </a:r>
            <a:r>
              <a:rPr spc="-25" dirty="0"/>
              <a:t> </a:t>
            </a:r>
            <a:r>
              <a:rPr dirty="0"/>
              <a:t>date</a:t>
            </a:r>
            <a:r>
              <a:rPr spc="-25" dirty="0"/>
              <a:t> </a:t>
            </a:r>
            <a:r>
              <a:rPr dirty="0"/>
              <a:t>they</a:t>
            </a:r>
            <a:r>
              <a:rPr spc="-30" dirty="0"/>
              <a:t> </a:t>
            </a:r>
            <a:r>
              <a:rPr dirty="0"/>
              <a:t>started</a:t>
            </a:r>
            <a:r>
              <a:rPr spc="-10" dirty="0"/>
              <a:t> </a:t>
            </a:r>
            <a:r>
              <a:rPr dirty="0"/>
              <a:t>and</a:t>
            </a:r>
            <a:r>
              <a:rPr spc="-25" dirty="0"/>
              <a:t> the </a:t>
            </a:r>
            <a:r>
              <a:rPr dirty="0"/>
              <a:t>date</a:t>
            </a:r>
            <a:r>
              <a:rPr spc="-15" dirty="0"/>
              <a:t> </a:t>
            </a:r>
            <a:r>
              <a:rPr dirty="0"/>
              <a:t>they</a:t>
            </a:r>
            <a:r>
              <a:rPr spc="-30" dirty="0"/>
              <a:t> </a:t>
            </a:r>
            <a:r>
              <a:rPr spc="-10" dirty="0"/>
              <a:t>concluded.</a:t>
            </a:r>
            <a:r>
              <a:rPr spc="-35" dirty="0"/>
              <a:t> </a:t>
            </a:r>
            <a:r>
              <a:rPr dirty="0"/>
              <a:t>There</a:t>
            </a:r>
            <a:r>
              <a:rPr spc="-10" dirty="0"/>
              <a:t> </a:t>
            </a:r>
            <a:r>
              <a:rPr dirty="0"/>
              <a:t>is</a:t>
            </a:r>
            <a:r>
              <a:rPr spc="-50" dirty="0"/>
              <a:t> </a:t>
            </a:r>
            <a:r>
              <a:rPr dirty="0"/>
              <a:t>no</a:t>
            </a:r>
            <a:r>
              <a:rPr spc="-35" dirty="0"/>
              <a:t> </a:t>
            </a:r>
            <a:r>
              <a:rPr dirty="0"/>
              <a:t>need</a:t>
            </a:r>
            <a:r>
              <a:rPr spc="-15" dirty="0"/>
              <a:t> </a:t>
            </a:r>
            <a:r>
              <a:rPr dirty="0"/>
              <a:t>to</a:t>
            </a:r>
            <a:r>
              <a:rPr spc="-35" dirty="0"/>
              <a:t> </a:t>
            </a:r>
            <a:r>
              <a:rPr spc="-20" dirty="0"/>
              <a:t>list </a:t>
            </a:r>
            <a:r>
              <a:rPr dirty="0"/>
              <a:t>on</a:t>
            </a:r>
            <a:r>
              <a:rPr spc="-50" dirty="0"/>
              <a:t> </a:t>
            </a:r>
            <a:r>
              <a:rPr dirty="0"/>
              <a:t>additional</a:t>
            </a:r>
            <a:r>
              <a:rPr spc="-55" dirty="0"/>
              <a:t> </a:t>
            </a:r>
            <a:r>
              <a:rPr dirty="0"/>
              <a:t>lines</a:t>
            </a:r>
            <a:r>
              <a:rPr spc="-50" dirty="0"/>
              <a:t> </a:t>
            </a:r>
            <a:r>
              <a:rPr dirty="0"/>
              <a:t>all</a:t>
            </a:r>
            <a:r>
              <a:rPr spc="-50" dirty="0"/>
              <a:t> </a:t>
            </a:r>
            <a:r>
              <a:rPr dirty="0"/>
              <a:t>the</a:t>
            </a:r>
            <a:r>
              <a:rPr spc="-35" dirty="0"/>
              <a:t> </a:t>
            </a:r>
            <a:r>
              <a:rPr dirty="0"/>
              <a:t>detail</a:t>
            </a:r>
            <a:r>
              <a:rPr spc="-40" dirty="0"/>
              <a:t> </a:t>
            </a:r>
            <a:r>
              <a:rPr dirty="0"/>
              <a:t>dates</a:t>
            </a:r>
            <a:r>
              <a:rPr spc="-35" dirty="0"/>
              <a:t> </a:t>
            </a:r>
            <a:r>
              <a:rPr spc="-20" dirty="0"/>
              <a:t>they </a:t>
            </a:r>
            <a:r>
              <a:rPr dirty="0"/>
              <a:t>worked.</a:t>
            </a:r>
            <a:r>
              <a:rPr spc="-50" dirty="0"/>
              <a:t> </a:t>
            </a:r>
            <a:r>
              <a:rPr dirty="0"/>
              <a:t>The</a:t>
            </a:r>
            <a:r>
              <a:rPr spc="-45" dirty="0"/>
              <a:t> </a:t>
            </a:r>
            <a:r>
              <a:rPr dirty="0"/>
              <a:t>project</a:t>
            </a:r>
            <a:r>
              <a:rPr spc="-55" dirty="0"/>
              <a:t> </a:t>
            </a:r>
            <a:r>
              <a:rPr dirty="0"/>
              <a:t>director</a:t>
            </a:r>
            <a:r>
              <a:rPr spc="-55" dirty="0"/>
              <a:t> </a:t>
            </a:r>
            <a:r>
              <a:rPr dirty="0"/>
              <a:t>will</a:t>
            </a:r>
            <a:r>
              <a:rPr spc="-65" dirty="0"/>
              <a:t> </a:t>
            </a:r>
            <a:r>
              <a:rPr dirty="0"/>
              <a:t>ensure</a:t>
            </a:r>
            <a:r>
              <a:rPr spc="-40" dirty="0"/>
              <a:t> </a:t>
            </a:r>
            <a:r>
              <a:rPr spc="-25" dirty="0"/>
              <a:t>the </a:t>
            </a:r>
            <a:r>
              <a:rPr dirty="0"/>
              <a:t>officers</a:t>
            </a:r>
            <a:r>
              <a:rPr spc="-60" dirty="0"/>
              <a:t> </a:t>
            </a:r>
            <a:r>
              <a:rPr dirty="0"/>
              <a:t>worked</a:t>
            </a:r>
            <a:r>
              <a:rPr spc="-40" dirty="0"/>
              <a:t> </a:t>
            </a:r>
            <a:r>
              <a:rPr dirty="0"/>
              <a:t>the</a:t>
            </a:r>
            <a:r>
              <a:rPr spc="-40" dirty="0"/>
              <a:t> </a:t>
            </a:r>
            <a:r>
              <a:rPr dirty="0"/>
              <a:t>dates</a:t>
            </a:r>
            <a:r>
              <a:rPr spc="-35" dirty="0"/>
              <a:t> </a:t>
            </a:r>
            <a:r>
              <a:rPr dirty="0"/>
              <a:t>and</a:t>
            </a:r>
            <a:r>
              <a:rPr spc="-35" dirty="0"/>
              <a:t> </a:t>
            </a:r>
            <a:r>
              <a:rPr dirty="0"/>
              <a:t>times</a:t>
            </a:r>
            <a:r>
              <a:rPr spc="-55" dirty="0"/>
              <a:t> </a:t>
            </a:r>
            <a:r>
              <a:rPr dirty="0"/>
              <a:t>for</a:t>
            </a:r>
            <a:r>
              <a:rPr spc="-45" dirty="0"/>
              <a:t> </a:t>
            </a:r>
            <a:r>
              <a:rPr spc="-25" dirty="0"/>
              <a:t>the </a:t>
            </a:r>
            <a:r>
              <a:rPr spc="-10" dirty="0"/>
              <a:t>campaigns.</a:t>
            </a:r>
          </a:p>
        </p:txBody>
      </p:sp>
      <p:sp>
        <p:nvSpPr>
          <p:cNvPr id="4" name="object 4"/>
          <p:cNvSpPr txBox="1"/>
          <p:nvPr/>
        </p:nvSpPr>
        <p:spPr>
          <a:xfrm>
            <a:off x="5733234" y="2501138"/>
            <a:ext cx="4236720" cy="2925445"/>
          </a:xfrm>
          <a:prstGeom prst="rect">
            <a:avLst/>
          </a:prstGeom>
        </p:spPr>
        <p:txBody>
          <a:bodyPr vert="horz" wrap="square" lIns="0" tIns="55244" rIns="0" bIns="0" rtlCol="0">
            <a:spAutoFit/>
          </a:bodyPr>
          <a:lstStyle/>
          <a:p>
            <a:pPr marL="355600" marR="19050" lvl="0" indent="-342900" defTabSz="914400" eaLnBrk="1" fontAlgn="auto" latinLnBrk="0" hangingPunct="1">
              <a:lnSpc>
                <a:spcPct val="80000"/>
              </a:lnSpc>
              <a:spcBef>
                <a:spcPts val="434"/>
              </a:spcBef>
              <a:spcAft>
                <a:spcPts val="0"/>
              </a:spcAft>
              <a:buClr>
                <a:srgbClr val="89D0D5"/>
              </a:buClr>
              <a:buSzPct val="78571"/>
              <a:buFont typeface="Wingdings 3"/>
              <a:buChar char=""/>
              <a:tabLst>
                <a:tab pos="354965" algn="l"/>
                <a:tab pos="35560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Example,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if</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Officer</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John</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Doe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worked</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the </a:t>
            </a:r>
            <a:r>
              <a:rPr kumimoji="0" sz="1400" b="0" i="0" u="none" strike="noStrike" kern="0" cap="none" spc="-10" normalizeH="0" baseline="0" noProof="0" dirty="0">
                <a:ln>
                  <a:noFill/>
                </a:ln>
                <a:solidFill>
                  <a:srgbClr val="FFFFFF"/>
                </a:solidFill>
                <a:effectLst/>
                <a:uLnTx/>
                <a:uFillTx/>
                <a:latin typeface="Century Gothic"/>
                <a:cs typeface="Century Gothic"/>
              </a:rPr>
              <a:t>Thanksgiving</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enforcement</a:t>
            </a:r>
            <a:r>
              <a:rPr kumimoji="0" sz="1400" b="0" i="0" u="none" strike="noStrike" kern="0" cap="none" spc="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campaign</a:t>
            </a:r>
            <a:r>
              <a:rPr kumimoji="0" sz="1400" b="0" i="0" u="none" strike="noStrike" kern="0" cap="none" spc="-25" normalizeH="0" baseline="0" noProof="0" dirty="0">
                <a:ln>
                  <a:noFill/>
                </a:ln>
                <a:solidFill>
                  <a:srgbClr val="FFFFFF"/>
                </a:solidFill>
                <a:effectLst/>
                <a:uLnTx/>
                <a:uFillTx/>
                <a:latin typeface="Century Gothic"/>
                <a:cs typeface="Century Gothic"/>
              </a:rPr>
              <a:t> on </a:t>
            </a:r>
            <a:r>
              <a:rPr kumimoji="0" sz="1400" b="0" i="0" u="none" strike="noStrike" kern="0" cap="none" spc="0" normalizeH="0" baseline="0" noProof="0" dirty="0">
                <a:ln>
                  <a:noFill/>
                </a:ln>
                <a:solidFill>
                  <a:srgbClr val="FFFFFF"/>
                </a:solidFill>
                <a:effectLst/>
                <a:uLnTx/>
                <a:uFillTx/>
                <a:latin typeface="Century Gothic"/>
                <a:cs typeface="Century Gothic"/>
              </a:rPr>
              <a:t>November</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22nd,</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25th,</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27th,</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29th</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the </a:t>
            </a:r>
            <a:r>
              <a:rPr kumimoji="0" sz="1400" b="0" i="0" u="none" strike="noStrike" kern="0" cap="none" spc="0" normalizeH="0" baseline="0" noProof="0" dirty="0">
                <a:ln>
                  <a:noFill/>
                </a:ln>
                <a:solidFill>
                  <a:srgbClr val="FFFFFF"/>
                </a:solidFill>
                <a:effectLst/>
                <a:uLnTx/>
                <a:uFillTx/>
                <a:latin typeface="Century Gothic"/>
                <a:cs typeface="Century Gothic"/>
              </a:rPr>
              <a:t>date</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range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for</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Officer</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John</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Doe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would</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be </a:t>
            </a:r>
            <a:r>
              <a:rPr kumimoji="0" sz="1400" b="0" i="0" u="none" strike="noStrike" kern="0" cap="none" spc="0" normalizeH="0" baseline="0" noProof="0" dirty="0">
                <a:ln>
                  <a:noFill/>
                </a:ln>
                <a:solidFill>
                  <a:srgbClr val="FFFFFF"/>
                </a:solidFill>
                <a:effectLst/>
                <a:uLnTx/>
                <a:uFillTx/>
                <a:latin typeface="Century Gothic"/>
                <a:cs typeface="Century Gothic"/>
              </a:rPr>
              <a:t>Dates</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Worked</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From</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November</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22,</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202</a:t>
            </a:r>
            <a:r>
              <a:rPr kumimoji="0" lang="en-US" sz="1400" b="0" i="0" u="none" strike="noStrike" kern="0" cap="none" spc="0" normalizeH="0" baseline="0" noProof="0" dirty="0">
                <a:ln>
                  <a:noFill/>
                </a:ln>
                <a:solidFill>
                  <a:srgbClr val="FFFFFF"/>
                </a:solidFill>
                <a:effectLst/>
                <a:uLnTx/>
                <a:uFillTx/>
                <a:latin typeface="Century Gothic"/>
                <a:cs typeface="Century Gothic"/>
              </a:rPr>
              <a:t>2</a:t>
            </a:r>
            <a:r>
              <a:rPr kumimoji="0" sz="1400" b="0" i="0" u="none" strike="noStrike" kern="0" cap="none" spc="0" normalizeH="0" baseline="0" noProof="0" dirty="0">
                <a:ln>
                  <a:noFill/>
                </a:ln>
                <a:solidFill>
                  <a:srgbClr val="FFFFFF"/>
                </a:solidFill>
                <a:effectLst/>
                <a:uLnTx/>
                <a:uFillTx/>
                <a:latin typeface="Century Gothic"/>
                <a:cs typeface="Century Gothic"/>
              </a:rPr>
              <a:t>,</a:t>
            </a:r>
            <a:r>
              <a:rPr kumimoji="0" sz="1400" b="0" i="0" u="none" strike="noStrike" kern="0" cap="none" spc="-6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to </a:t>
            </a:r>
            <a:r>
              <a:rPr kumimoji="0" sz="1400" b="0" i="0" u="none" strike="noStrike" kern="0" cap="none" spc="0" normalizeH="0" baseline="0" noProof="0" dirty="0">
                <a:ln>
                  <a:noFill/>
                </a:ln>
                <a:solidFill>
                  <a:srgbClr val="FFFFFF"/>
                </a:solidFill>
                <a:effectLst/>
                <a:uLnTx/>
                <a:uFillTx/>
                <a:latin typeface="Century Gothic"/>
                <a:cs typeface="Century Gothic"/>
              </a:rPr>
              <a:t>dates</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Worked</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November</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29,</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202</a:t>
            </a:r>
            <a:r>
              <a:rPr kumimoji="0" lang="en-US" sz="1400" b="0" i="0" u="none" strike="noStrike" kern="0" cap="none" spc="-10" normalizeH="0" baseline="0" noProof="0" dirty="0">
                <a:ln>
                  <a:noFill/>
                </a:ln>
                <a:solidFill>
                  <a:srgbClr val="FFFFFF"/>
                </a:solidFill>
                <a:effectLst/>
                <a:uLnTx/>
                <a:uFillTx/>
                <a:latin typeface="Century Gothic"/>
                <a:cs typeface="Century Gothic"/>
              </a:rPr>
              <a:t>2</a:t>
            </a:r>
            <a:r>
              <a:rPr kumimoji="0" sz="1400" b="0" i="0" u="none" strike="noStrike" kern="0" cap="none" spc="-10" normalizeH="0" baseline="0" noProof="0" dirty="0">
                <a:ln>
                  <a:noFill/>
                </a:ln>
                <a:solidFill>
                  <a:srgbClr val="FFFFFF"/>
                </a:solidFill>
                <a:effectLst/>
                <a:uLnTx/>
                <a:uFillTx/>
                <a:latin typeface="Century Gothic"/>
                <a:cs typeface="Century Gothic"/>
              </a:rPr>
              <a:t>.</a:t>
            </a:r>
            <a:endParaRPr kumimoji="0" sz="14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80000"/>
              </a:lnSpc>
              <a:spcBef>
                <a:spcPts val="1000"/>
              </a:spcBef>
              <a:spcAft>
                <a:spcPts val="0"/>
              </a:spcAft>
              <a:buClr>
                <a:srgbClr val="89D0D5"/>
              </a:buClr>
              <a:buSzPct val="78571"/>
              <a:buFont typeface="Wingdings 3"/>
              <a:buChar char=""/>
              <a:tabLst>
                <a:tab pos="354965" algn="l"/>
                <a:tab pos="35560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If</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officer</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worked</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additional</a:t>
            </a:r>
            <a:r>
              <a:rPr kumimoji="0" sz="1400" b="0" i="0" u="none" strike="noStrike" kern="0" cap="none" spc="50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campaign</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that</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spanned</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two</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pay</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periods, </a:t>
            </a:r>
            <a:r>
              <a:rPr kumimoji="0" sz="1400" b="0" i="0" u="none" strike="noStrike" kern="0" cap="none" spc="0" normalizeH="0" baseline="0" noProof="0" dirty="0">
                <a:ln>
                  <a:noFill/>
                </a:ln>
                <a:solidFill>
                  <a:srgbClr val="FFFFFF"/>
                </a:solidFill>
                <a:effectLst/>
                <a:uLnTx/>
                <a:uFillTx/>
                <a:latin typeface="Century Gothic"/>
                <a:cs typeface="Century Gothic"/>
              </a:rPr>
              <a:t>then</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we</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ask</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agency</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use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2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second </a:t>
            </a:r>
            <a:r>
              <a:rPr kumimoji="0" sz="1400" b="0" i="0" u="none" strike="noStrike" kern="0" cap="none" spc="0" normalizeH="0" baseline="0" noProof="0" dirty="0">
                <a:ln>
                  <a:noFill/>
                </a:ln>
                <a:solidFill>
                  <a:srgbClr val="FFFFFF"/>
                </a:solidFill>
                <a:effectLst/>
                <a:uLnTx/>
                <a:uFillTx/>
                <a:latin typeface="Century Gothic"/>
                <a:cs typeface="Century Gothic"/>
              </a:rPr>
              <a:t>(latest)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pay</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period</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for</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payroll</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date.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The </a:t>
            </a:r>
            <a:r>
              <a:rPr kumimoji="0" sz="1400" b="0" i="0" u="none" strike="noStrike" kern="0" cap="none" spc="0" normalizeH="0" baseline="0" noProof="0" dirty="0">
                <a:ln>
                  <a:noFill/>
                </a:ln>
                <a:solidFill>
                  <a:srgbClr val="FFFFFF"/>
                </a:solidFill>
                <a:effectLst/>
                <a:uLnTx/>
                <a:uFillTx/>
                <a:latin typeface="Century Gothic"/>
                <a:cs typeface="Century Gothic"/>
              </a:rPr>
              <a:t>only</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time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grantee</a:t>
            </a:r>
            <a:r>
              <a:rPr kumimoji="0" sz="1400" b="0" i="0" u="none" strike="noStrike" kern="0" cap="none" spc="-2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needs</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list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an </a:t>
            </a:r>
            <a:r>
              <a:rPr kumimoji="0" sz="1400" b="0" i="0" u="none" strike="noStrike" kern="0" cap="none" spc="-10" normalizeH="0" baseline="0" noProof="0" dirty="0">
                <a:ln>
                  <a:noFill/>
                </a:ln>
                <a:solidFill>
                  <a:srgbClr val="FFFFFF"/>
                </a:solidFill>
                <a:effectLst/>
                <a:uLnTx/>
                <a:uFillTx/>
                <a:latin typeface="Century Gothic"/>
                <a:cs typeface="Century Gothic"/>
              </a:rPr>
              <a:t>officer/deputy</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twice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is</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when</a:t>
            </a:r>
            <a:r>
              <a:rPr kumimoji="0" sz="1400" b="0" i="0" u="none" strike="noStrike" kern="0" cap="none" spc="-2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they</a:t>
            </a:r>
            <a:r>
              <a:rPr kumimoji="0" sz="1400" b="0" i="0" u="none" strike="noStrike" kern="0" cap="none" spc="-2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are</a:t>
            </a:r>
            <a:r>
              <a:rPr kumimoji="0" sz="1400" b="0" i="0" u="none" strike="noStrike" kern="0" cap="none" spc="-10" normalizeH="0" baseline="0" noProof="0" dirty="0">
                <a:ln>
                  <a:noFill/>
                </a:ln>
                <a:solidFill>
                  <a:srgbClr val="FFFFFF"/>
                </a:solidFill>
                <a:effectLst/>
                <a:uLnTx/>
                <a:uFillTx/>
                <a:latin typeface="Century Gothic"/>
                <a:cs typeface="Century Gothic"/>
              </a:rPr>
              <a:t> </a:t>
            </a:r>
            <a:r>
              <a:rPr kumimoji="0" sz="1400" b="0" i="0" u="none" strike="noStrike" kern="0" cap="none" spc="-20" normalizeH="0" baseline="0" noProof="0" dirty="0">
                <a:ln>
                  <a:noFill/>
                </a:ln>
                <a:solidFill>
                  <a:srgbClr val="FFFFFF"/>
                </a:solidFill>
                <a:effectLst/>
                <a:uLnTx/>
                <a:uFillTx/>
                <a:latin typeface="Century Gothic"/>
                <a:cs typeface="Century Gothic"/>
              </a:rPr>
              <a:t>paid </a:t>
            </a:r>
            <a:r>
              <a:rPr kumimoji="0" sz="1400" b="0" i="0" u="none" strike="noStrike" kern="0" cap="none" spc="0" normalizeH="0" baseline="0" noProof="0" dirty="0">
                <a:ln>
                  <a:noFill/>
                </a:ln>
                <a:solidFill>
                  <a:srgbClr val="FFFFFF"/>
                </a:solidFill>
                <a:effectLst/>
                <a:uLnTx/>
                <a:uFillTx/>
                <a:latin typeface="Century Gothic"/>
                <a:cs typeface="Century Gothic"/>
              </a:rPr>
              <a:t>one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rate</a:t>
            </a:r>
            <a:r>
              <a:rPr kumimoji="0" sz="1400" b="0" i="0" u="none" strike="noStrike" kern="0" cap="none" spc="-2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during</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first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pay</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period,</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and</a:t>
            </a:r>
            <a:r>
              <a:rPr kumimoji="0" sz="1400" b="0" i="0" u="none" strike="noStrike" kern="0" cap="none" spc="50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they</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receive</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pay</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raise/COLA</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which</a:t>
            </a:r>
            <a:r>
              <a:rPr kumimoji="0" sz="1400" b="0" i="0" u="none" strike="noStrike" kern="0" cap="none" spc="-75"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effects </a:t>
            </a:r>
            <a:r>
              <a:rPr kumimoji="0" sz="1400" b="0" i="0" u="none" strike="noStrike" kern="0" cap="none" spc="0" normalizeH="0" baseline="0" noProof="0" dirty="0">
                <a:ln>
                  <a:noFill/>
                </a:ln>
                <a:solidFill>
                  <a:srgbClr val="FFFFFF"/>
                </a:solidFill>
                <a:effectLst/>
                <a:uLnTx/>
                <a:uFillTx/>
                <a:latin typeface="Century Gothic"/>
                <a:cs typeface="Century Gothic"/>
              </a:rPr>
              <a:t>their</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time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2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½</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rate</a:t>
            </a:r>
            <a:r>
              <a:rPr kumimoji="0" sz="1400" b="0" i="0" u="none" strike="noStrike" kern="0" cap="none" spc="-1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for</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second</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25" normalizeH="0" baseline="0" noProof="0" dirty="0">
                <a:ln>
                  <a:noFill/>
                </a:ln>
                <a:solidFill>
                  <a:srgbClr val="FFFFFF"/>
                </a:solidFill>
                <a:effectLst/>
                <a:uLnTx/>
                <a:uFillTx/>
                <a:latin typeface="Century Gothic"/>
                <a:cs typeface="Century Gothic"/>
              </a:rPr>
              <a:t>pay </a:t>
            </a:r>
            <a:r>
              <a:rPr kumimoji="0" sz="1400" b="0" i="0" u="none" strike="noStrike" kern="0" cap="none" spc="-10" normalizeH="0" baseline="0" noProof="0" dirty="0">
                <a:ln>
                  <a:noFill/>
                </a:ln>
                <a:solidFill>
                  <a:srgbClr val="FFFFFF"/>
                </a:solidFill>
                <a:effectLst/>
                <a:uLnTx/>
                <a:uFillTx/>
                <a:latin typeface="Century Gothic"/>
                <a:cs typeface="Century Gothic"/>
              </a:rPr>
              <a:t>period.</a:t>
            </a:r>
            <a:endParaRPr kumimoji="0" sz="1400" b="0" i="0" u="none" strike="noStrike" kern="0" cap="none" spc="0" normalizeH="0" baseline="0" noProof="0" dirty="0">
              <a:ln>
                <a:noFill/>
              </a:ln>
              <a:solidFill>
                <a:sysClr val="windowText" lastClr="000000"/>
              </a:solidFill>
              <a:effectLst/>
              <a:uLnTx/>
              <a:uFillTx/>
              <a:latin typeface="Century Gothic"/>
              <a:cs typeface="Century Gothic"/>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74052" rIns="0" bIns="0" rtlCol="0">
            <a:spAutoFit/>
          </a:bodyPr>
          <a:lstStyle/>
          <a:p>
            <a:pPr marL="318135">
              <a:lnSpc>
                <a:spcPct val="100000"/>
              </a:lnSpc>
              <a:spcBef>
                <a:spcPts val="100"/>
              </a:spcBef>
            </a:pPr>
            <a:r>
              <a:rPr dirty="0"/>
              <a:t>Personnel</a:t>
            </a:r>
            <a:r>
              <a:rPr spc="-25" dirty="0"/>
              <a:t> </a:t>
            </a:r>
            <a:r>
              <a:rPr dirty="0"/>
              <a:t>-</a:t>
            </a:r>
            <a:r>
              <a:rPr spc="-5" dirty="0"/>
              <a:t> </a:t>
            </a:r>
            <a:r>
              <a:rPr dirty="0"/>
              <a:t>Page 2</a:t>
            </a:r>
            <a:r>
              <a:rPr spc="-15" dirty="0"/>
              <a:t> </a:t>
            </a:r>
            <a:r>
              <a:rPr spc="-10" dirty="0"/>
              <a:t>Continued</a:t>
            </a:r>
          </a:p>
        </p:txBody>
      </p:sp>
      <p:sp>
        <p:nvSpPr>
          <p:cNvPr id="3" name="object 3"/>
          <p:cNvSpPr txBox="1"/>
          <p:nvPr/>
        </p:nvSpPr>
        <p:spPr>
          <a:xfrm>
            <a:off x="1182052" y="2542285"/>
            <a:ext cx="4159885" cy="3423920"/>
          </a:xfrm>
          <a:prstGeom prst="rect">
            <a:avLst/>
          </a:prstGeom>
        </p:spPr>
        <p:txBody>
          <a:bodyPr vert="horz" wrap="square" lIns="0" tIns="12700" rIns="0" bIns="0" rtlCol="0">
            <a:spAutoFit/>
          </a:bodyPr>
          <a:lstStyle/>
          <a:p>
            <a:pPr marL="354965" marR="247015" lvl="0" indent="-342900" defTabSz="914400" eaLnBrk="1" fontAlgn="auto" latinLnBrk="0" hangingPunct="1">
              <a:lnSpc>
                <a:spcPct val="100000"/>
              </a:lnSpc>
              <a:spcBef>
                <a:spcPts val="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Hireback</a:t>
            </a:r>
            <a:r>
              <a:rPr kumimoji="0" sz="1800" b="0" i="0" u="none" strike="noStrike" kern="0" cap="none" spc="-2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Hourly</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Rate</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Enter</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0" normalizeH="0" baseline="0" noProof="0" dirty="0">
                <a:ln>
                  <a:noFill/>
                </a:ln>
                <a:solidFill>
                  <a:srgbClr val="FFFFFF"/>
                </a:solidFill>
                <a:effectLst/>
                <a:uLnTx/>
                <a:uFillTx/>
                <a:latin typeface="Century Gothic"/>
                <a:cs typeface="Century Gothic"/>
              </a:rPr>
              <a:t>actual</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hourly</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rate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10" normalizeH="0" baseline="0" noProof="0" dirty="0">
                <a:ln>
                  <a:noFill/>
                </a:ln>
                <a:solidFill>
                  <a:srgbClr val="FFFFFF"/>
                </a:solidFill>
                <a:effectLst/>
                <a:uLnTx/>
                <a:uFillTx/>
                <a:latin typeface="Century Gothic"/>
                <a:cs typeface="Century Gothic"/>
              </a:rPr>
              <a:t>officer/deputy.</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4965" marR="94615" lvl="0" indent="-342900" defTabSz="914400" eaLnBrk="1" fontAlgn="auto" latinLnBrk="0" hangingPunct="1">
              <a:lnSpc>
                <a:spcPct val="100000"/>
              </a:lnSpc>
              <a:spcBef>
                <a:spcPts val="10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Total</a:t>
            </a:r>
            <a:r>
              <a:rPr kumimoji="0" sz="1800" b="0" i="0" u="none" strike="noStrike" kern="0" cap="none" spc="-2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Claim</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Hours – Enter</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total </a:t>
            </a:r>
            <a:r>
              <a:rPr kumimoji="0" sz="1800" b="0" i="0" u="none" strike="noStrike" kern="0" cap="none" spc="0" normalizeH="0" baseline="0" noProof="0" dirty="0">
                <a:ln>
                  <a:noFill/>
                </a:ln>
                <a:solidFill>
                  <a:srgbClr val="FFFFFF"/>
                </a:solidFill>
                <a:effectLst/>
                <a:uLnTx/>
                <a:uFillTx/>
                <a:latin typeface="Century Gothic"/>
                <a:cs typeface="Century Gothic"/>
              </a:rPr>
              <a:t>number</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hours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0" normalizeH="0" baseline="0" noProof="0" dirty="0">
                <a:ln>
                  <a:noFill/>
                </a:ln>
                <a:solidFill>
                  <a:srgbClr val="FFFFFF"/>
                </a:solidFill>
                <a:effectLst/>
                <a:uLnTx/>
                <a:uFillTx/>
                <a:latin typeface="Century Gothic"/>
                <a:cs typeface="Century Gothic"/>
              </a:rPr>
              <a:t>officer/deputy</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worked</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during</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the </a:t>
            </a:r>
            <a:r>
              <a:rPr kumimoji="0" sz="1800" b="0" i="0" u="none" strike="noStrike" kern="0" cap="none" spc="-10" normalizeH="0" baseline="0" noProof="0" dirty="0">
                <a:ln>
                  <a:noFill/>
                </a:ln>
                <a:solidFill>
                  <a:srgbClr val="FFFFFF"/>
                </a:solidFill>
                <a:effectLst/>
                <a:uLnTx/>
                <a:uFillTx/>
                <a:latin typeface="Century Gothic"/>
                <a:cs typeface="Century Gothic"/>
              </a:rPr>
              <a:t>campaign.</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5600" marR="744855" lvl="0" indent="-342900" defTabSz="914400" eaLnBrk="1" fontAlgn="auto" latinLnBrk="0" hangingPunct="1">
              <a:lnSpc>
                <a:spcPct val="100000"/>
              </a:lnSpc>
              <a:spcBef>
                <a:spcPts val="1005"/>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Federal Amount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 Will </a:t>
            </a:r>
            <a:r>
              <a:rPr kumimoji="0" sz="1800" b="0" i="0" u="none" strike="noStrike" kern="0" cap="none" spc="-20" normalizeH="0" baseline="0" noProof="0" dirty="0">
                <a:ln>
                  <a:noFill/>
                </a:ln>
                <a:solidFill>
                  <a:srgbClr val="FFFFFF"/>
                </a:solidFill>
                <a:effectLst/>
                <a:uLnTx/>
                <a:uFillTx/>
                <a:latin typeface="Century Gothic"/>
                <a:cs typeface="Century Gothic"/>
              </a:rPr>
              <a:t>auto- </a:t>
            </a:r>
            <a:r>
              <a:rPr kumimoji="0" sz="1800" b="0" i="0" u="none" strike="noStrike" kern="0" cap="none" spc="0" normalizeH="0" baseline="0" noProof="0" dirty="0">
                <a:ln>
                  <a:noFill/>
                </a:ln>
                <a:solidFill>
                  <a:srgbClr val="FFFFFF"/>
                </a:solidFill>
                <a:effectLst/>
                <a:uLnTx/>
                <a:uFillTx/>
                <a:latin typeface="Century Gothic"/>
                <a:cs typeface="Century Gothic"/>
              </a:rPr>
              <a:t>calculate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amount.</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354965" marR="5080" lvl="0" indent="-342900" defTabSz="914400" eaLnBrk="1" fontAlgn="auto" latinLnBrk="0" hangingPunct="1">
              <a:lnSpc>
                <a:spcPct val="100000"/>
              </a:lnSpc>
              <a:spcBef>
                <a:spcPts val="994"/>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Payroll</a:t>
            </a:r>
            <a:r>
              <a:rPr kumimoji="0" sz="1800" b="0" i="0" u="none" strike="noStrike" kern="0" cap="none" spc="-3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Date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Use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drop</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down </a:t>
            </a:r>
            <a:r>
              <a:rPr kumimoji="0" sz="1800" b="0" i="0" u="none" strike="noStrike" kern="0" cap="none" spc="0" normalizeH="0" baseline="0" noProof="0" dirty="0">
                <a:ln>
                  <a:noFill/>
                </a:ln>
                <a:solidFill>
                  <a:srgbClr val="FFFFFF"/>
                </a:solidFill>
                <a:effectLst/>
                <a:uLnTx/>
                <a:uFillTx/>
                <a:latin typeface="Century Gothic"/>
                <a:cs typeface="Century Gothic"/>
              </a:rPr>
              <a:t>calendar</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select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date of</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payroll.</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4" name="object 4"/>
          <p:cNvSpPr txBox="1"/>
          <p:nvPr/>
        </p:nvSpPr>
        <p:spPr>
          <a:xfrm>
            <a:off x="5733234" y="2542285"/>
            <a:ext cx="1834514" cy="299720"/>
          </a:xfrm>
          <a:prstGeom prst="rect">
            <a:avLst/>
          </a:prstGeom>
        </p:spPr>
        <p:txBody>
          <a:bodyPr vert="horz" wrap="square" lIns="0" tIns="12700" rIns="0" bIns="0" rtlCol="0">
            <a:spAutoFit/>
          </a:bodyPr>
          <a:lstStyle/>
          <a:p>
            <a:pPr marL="355600" marR="0" lvl="0" indent="-342900" defTabSz="914400" eaLnBrk="1" fontAlgn="auto" latinLnBrk="0" hangingPunct="1">
              <a:lnSpc>
                <a:spcPct val="100000"/>
              </a:lnSpc>
              <a:spcBef>
                <a:spcPts val="100"/>
              </a:spcBef>
              <a:spcAft>
                <a:spcPts val="0"/>
              </a:spcAft>
              <a:buClr>
                <a:srgbClr val="89D0D5"/>
              </a:buClr>
              <a:buSzPct val="80555"/>
              <a:buFont typeface="Wingdings 3"/>
              <a:buChar char=""/>
              <a:tabLst>
                <a:tab pos="354965" algn="l"/>
                <a:tab pos="35560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Indirect</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Cost:</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5" name="object 5"/>
          <p:cNvSpPr txBox="1"/>
          <p:nvPr/>
        </p:nvSpPr>
        <p:spPr>
          <a:xfrm>
            <a:off x="6190434" y="2944622"/>
            <a:ext cx="3742054" cy="1986280"/>
          </a:xfrm>
          <a:prstGeom prst="rect">
            <a:avLst/>
          </a:prstGeom>
        </p:spPr>
        <p:txBody>
          <a:bodyPr vert="horz" wrap="square" lIns="0" tIns="12700" rIns="0" bIns="0" rtlCol="0">
            <a:spAutoFit/>
          </a:bodyPr>
          <a:lstStyle/>
          <a:p>
            <a:pPr marL="298450" marR="228600" lvl="0" indent="-285750" defTabSz="914400" eaLnBrk="1" fontAlgn="auto" latinLnBrk="0" hangingPunct="1">
              <a:lnSpc>
                <a:spcPct val="100000"/>
              </a:lnSpc>
              <a:spcBef>
                <a:spcPts val="100"/>
              </a:spcBef>
              <a:spcAft>
                <a:spcPts val="0"/>
              </a:spcAft>
              <a:buClr>
                <a:srgbClr val="89D0D5"/>
              </a:buClr>
              <a:buSzPct val="78125"/>
              <a:buFont typeface="Wingdings 3"/>
              <a:buChar char=""/>
              <a:tabLst>
                <a:tab pos="297815" algn="l"/>
                <a:tab pos="298450" algn="l"/>
              </a:tabLst>
              <a:defRPr/>
            </a:pPr>
            <a:r>
              <a:rPr kumimoji="0" sz="1600" b="0" i="0" u="none" strike="noStrike" kern="0" cap="none" spc="0" normalizeH="0" baseline="0" noProof="0" dirty="0">
                <a:ln>
                  <a:noFill/>
                </a:ln>
                <a:solidFill>
                  <a:srgbClr val="FFFFFF"/>
                </a:solidFill>
                <a:effectLst/>
                <a:uLnTx/>
                <a:uFillTx/>
                <a:latin typeface="Century Gothic"/>
                <a:cs typeface="Century Gothic"/>
              </a:rPr>
              <a:t>Personnel</a:t>
            </a:r>
            <a:r>
              <a:rPr kumimoji="0" sz="1600" b="0" i="0" u="none" strike="noStrike" kern="0" cap="none" spc="-3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can</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be</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considered</a:t>
            </a:r>
            <a:r>
              <a:rPr kumimoji="0" sz="1600" b="0" i="0" u="none" strike="noStrike" kern="0" cap="none" spc="-5" normalizeH="0" baseline="0" noProof="0" dirty="0">
                <a:ln>
                  <a:noFill/>
                </a:ln>
                <a:solidFill>
                  <a:srgbClr val="FFFFFF"/>
                </a:solidFill>
                <a:effectLst/>
                <a:uLnTx/>
                <a:uFillTx/>
                <a:latin typeface="Century Gothic"/>
                <a:cs typeface="Century Gothic"/>
              </a:rPr>
              <a:t> </a:t>
            </a:r>
            <a:r>
              <a:rPr kumimoji="0" sz="1600" b="0" i="0" u="none" strike="noStrike" kern="0" cap="none" spc="-25" normalizeH="0" baseline="0" noProof="0" dirty="0">
                <a:ln>
                  <a:noFill/>
                </a:ln>
                <a:solidFill>
                  <a:srgbClr val="FFFFFF"/>
                </a:solidFill>
                <a:effectLst/>
                <a:uLnTx/>
                <a:uFillTx/>
                <a:latin typeface="Century Gothic"/>
                <a:cs typeface="Century Gothic"/>
              </a:rPr>
              <a:t>for </a:t>
            </a:r>
            <a:r>
              <a:rPr kumimoji="0" sz="1600" b="0" i="0" u="none" strike="noStrike" kern="0" cap="none" spc="0" normalizeH="0" baseline="0" noProof="0" dirty="0">
                <a:ln>
                  <a:noFill/>
                </a:ln>
                <a:solidFill>
                  <a:srgbClr val="FFFFFF"/>
                </a:solidFill>
                <a:effectLst/>
                <a:uLnTx/>
                <a:uFillTx/>
                <a:latin typeface="Century Gothic"/>
                <a:cs typeface="Century Gothic"/>
              </a:rPr>
              <a:t>indirect</a:t>
            </a:r>
            <a:r>
              <a:rPr kumimoji="0" sz="1600" b="0" i="0" u="none" strike="noStrike" kern="0" cap="none" spc="-1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costs.</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Enter</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10" normalizeH="0" baseline="0" noProof="0" dirty="0">
                <a:ln>
                  <a:noFill/>
                </a:ln>
                <a:solidFill>
                  <a:srgbClr val="FFFFFF"/>
                </a:solidFill>
                <a:effectLst/>
                <a:uLnTx/>
                <a:uFillTx/>
                <a:latin typeface="Century Gothic"/>
                <a:cs typeface="Century Gothic"/>
              </a:rPr>
              <a:t>personnel </a:t>
            </a:r>
            <a:r>
              <a:rPr kumimoji="0" sz="1600" b="0" i="0" u="none" strike="noStrike" kern="0" cap="none" spc="0" normalizeH="0" baseline="0" noProof="0" dirty="0">
                <a:ln>
                  <a:noFill/>
                </a:ln>
                <a:solidFill>
                  <a:srgbClr val="FFFFFF"/>
                </a:solidFill>
                <a:effectLst/>
                <a:uLnTx/>
                <a:uFillTx/>
                <a:latin typeface="Century Gothic"/>
                <a:cs typeface="Century Gothic"/>
              </a:rPr>
              <a:t>totals</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in</a:t>
            </a:r>
            <a:r>
              <a:rPr kumimoji="0" sz="1600" b="0" i="0" u="none" strike="noStrike" kern="0" cap="none" spc="-15" normalizeH="0" baseline="0" noProof="0" dirty="0">
                <a:ln>
                  <a:noFill/>
                </a:ln>
                <a:solidFill>
                  <a:srgbClr val="FFFFFF"/>
                </a:solidFill>
                <a:effectLst/>
                <a:uLnTx/>
                <a:uFillTx/>
                <a:latin typeface="Century Gothic"/>
                <a:cs typeface="Century Gothic"/>
              </a:rPr>
              <a:t> </a:t>
            </a:r>
            <a:r>
              <a:rPr kumimoji="0" sz="1600" b="0" i="0" u="none" strike="noStrike" kern="0" cap="none" spc="-10" normalizeH="0" baseline="0" noProof="0" dirty="0">
                <a:ln>
                  <a:noFill/>
                </a:ln>
                <a:solidFill>
                  <a:srgbClr val="FFFFFF"/>
                </a:solidFill>
                <a:effectLst/>
                <a:uLnTx/>
                <a:uFillTx/>
                <a:latin typeface="Century Gothic"/>
                <a:cs typeface="Century Gothic"/>
              </a:rPr>
              <a:t>“amount”</a:t>
            </a:r>
            <a:endParaRPr kumimoji="0" sz="1600" b="0" i="0" u="none" strike="noStrike" kern="0" cap="none" spc="0" normalizeH="0" baseline="0" noProof="0">
              <a:ln>
                <a:noFill/>
              </a:ln>
              <a:solidFill>
                <a:sysClr val="windowText" lastClr="000000"/>
              </a:solidFill>
              <a:effectLst/>
              <a:uLnTx/>
              <a:uFillTx/>
              <a:latin typeface="Century Gothic"/>
              <a:cs typeface="Century Gothic"/>
            </a:endParaRPr>
          </a:p>
          <a:p>
            <a:pPr marL="298450" marR="16510" lvl="0" indent="-285750" defTabSz="914400" eaLnBrk="1" fontAlgn="auto" latinLnBrk="0" hangingPunct="1">
              <a:lnSpc>
                <a:spcPct val="100000"/>
              </a:lnSpc>
              <a:spcBef>
                <a:spcPts val="994"/>
              </a:spcBef>
              <a:spcAft>
                <a:spcPts val="0"/>
              </a:spcAft>
              <a:buClr>
                <a:srgbClr val="89D0D5"/>
              </a:buClr>
              <a:buSzPct val="78125"/>
              <a:buFont typeface="Wingdings 3"/>
              <a:buChar char=""/>
              <a:tabLst>
                <a:tab pos="297815" algn="l"/>
                <a:tab pos="298450" algn="l"/>
              </a:tabLst>
              <a:defRPr/>
            </a:pPr>
            <a:r>
              <a:rPr kumimoji="0" sz="1600" b="0" i="0" u="none" strike="noStrike" kern="0" cap="none" spc="0" normalizeH="0" baseline="0" noProof="0" dirty="0">
                <a:ln>
                  <a:noFill/>
                </a:ln>
                <a:solidFill>
                  <a:srgbClr val="FFFFFF"/>
                </a:solidFill>
                <a:effectLst/>
                <a:uLnTx/>
                <a:uFillTx/>
                <a:latin typeface="Century Gothic"/>
                <a:cs typeface="Century Gothic"/>
              </a:rPr>
              <a:t>For</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Percentage,</a:t>
            </a:r>
            <a:r>
              <a:rPr kumimoji="0" sz="1600" b="0" i="0" u="none" strike="noStrike" kern="0" cap="none" spc="-4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enter</a:t>
            </a:r>
            <a:r>
              <a:rPr kumimoji="0" sz="1600" b="0" i="0" u="none" strike="noStrike" kern="0" cap="none" spc="-3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indirect</a:t>
            </a:r>
            <a:r>
              <a:rPr kumimoji="0" sz="1600" b="0" i="0" u="none" strike="noStrike" kern="0" cap="none" spc="-10" normalizeH="0" baseline="0" noProof="0" dirty="0">
                <a:ln>
                  <a:noFill/>
                </a:ln>
                <a:solidFill>
                  <a:srgbClr val="FFFFFF"/>
                </a:solidFill>
                <a:effectLst/>
                <a:uLnTx/>
                <a:uFillTx/>
                <a:latin typeface="Century Gothic"/>
                <a:cs typeface="Century Gothic"/>
              </a:rPr>
              <a:t> </a:t>
            </a:r>
            <a:r>
              <a:rPr kumimoji="0" sz="1600" b="0" i="0" u="none" strike="noStrike" kern="0" cap="none" spc="-20" normalizeH="0" baseline="0" noProof="0" dirty="0">
                <a:ln>
                  <a:noFill/>
                </a:ln>
                <a:solidFill>
                  <a:srgbClr val="FFFFFF"/>
                </a:solidFill>
                <a:effectLst/>
                <a:uLnTx/>
                <a:uFillTx/>
                <a:latin typeface="Century Gothic"/>
                <a:cs typeface="Century Gothic"/>
              </a:rPr>
              <a:t>cost rate.</a:t>
            </a:r>
            <a:endParaRPr kumimoji="0" sz="1600" b="0" i="0" u="none" strike="noStrike" kern="0" cap="none" spc="0" normalizeH="0" baseline="0" noProof="0">
              <a:ln>
                <a:noFill/>
              </a:ln>
              <a:solidFill>
                <a:sysClr val="windowText" lastClr="000000"/>
              </a:solidFill>
              <a:effectLst/>
              <a:uLnTx/>
              <a:uFillTx/>
              <a:latin typeface="Century Gothic"/>
              <a:cs typeface="Century Gothic"/>
            </a:endParaRPr>
          </a:p>
          <a:p>
            <a:pPr marL="298450" marR="5080" lvl="0" indent="-285750" defTabSz="914400" eaLnBrk="1" fontAlgn="auto" latinLnBrk="0" hangingPunct="1">
              <a:lnSpc>
                <a:spcPct val="100000"/>
              </a:lnSpc>
              <a:spcBef>
                <a:spcPts val="1005"/>
              </a:spcBef>
              <a:spcAft>
                <a:spcPts val="0"/>
              </a:spcAft>
              <a:buClr>
                <a:srgbClr val="89D0D5"/>
              </a:buClr>
              <a:buSzPct val="78125"/>
              <a:buFont typeface="Wingdings 3"/>
              <a:buChar char=""/>
              <a:tabLst>
                <a:tab pos="297815" algn="l"/>
                <a:tab pos="298450" algn="l"/>
              </a:tabLst>
              <a:defRPr/>
            </a:pPr>
            <a:r>
              <a:rPr kumimoji="0" sz="1600" b="0" i="0" u="none" strike="noStrike" kern="0" cap="none" spc="0" normalizeH="0" baseline="0" noProof="0" dirty="0">
                <a:ln>
                  <a:noFill/>
                </a:ln>
                <a:solidFill>
                  <a:srgbClr val="FFFFFF"/>
                </a:solidFill>
                <a:effectLst/>
                <a:uLnTx/>
                <a:uFillTx/>
                <a:latin typeface="Century Gothic"/>
                <a:cs typeface="Century Gothic"/>
              </a:rPr>
              <a:t>Total</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will</a:t>
            </a:r>
            <a:r>
              <a:rPr kumimoji="0" sz="1600" b="0" i="0" u="none" strike="noStrike" kern="0" cap="none" spc="-5" normalizeH="0" baseline="0" noProof="0" dirty="0">
                <a:ln>
                  <a:noFill/>
                </a:ln>
                <a:solidFill>
                  <a:srgbClr val="FFFFFF"/>
                </a:solidFill>
                <a:effectLst/>
                <a:uLnTx/>
                <a:uFillTx/>
                <a:latin typeface="Century Gothic"/>
                <a:cs typeface="Century Gothic"/>
              </a:rPr>
              <a:t> </a:t>
            </a:r>
            <a:r>
              <a:rPr kumimoji="0" sz="1600" b="0" i="0" u="none" strike="noStrike" kern="0" cap="none" spc="-10" normalizeH="0" baseline="0" noProof="0" dirty="0">
                <a:ln>
                  <a:noFill/>
                </a:ln>
                <a:solidFill>
                  <a:srgbClr val="FFFFFF"/>
                </a:solidFill>
                <a:effectLst/>
                <a:uLnTx/>
                <a:uFillTx/>
                <a:latin typeface="Century Gothic"/>
                <a:cs typeface="Century Gothic"/>
              </a:rPr>
              <a:t>auto-</a:t>
            </a:r>
            <a:r>
              <a:rPr kumimoji="0" sz="1600" b="0" i="0" u="none" strike="noStrike" kern="0" cap="none" spc="0" normalizeH="0" baseline="0" noProof="0" dirty="0">
                <a:ln>
                  <a:noFill/>
                </a:ln>
                <a:solidFill>
                  <a:srgbClr val="FFFFFF"/>
                </a:solidFill>
                <a:effectLst/>
                <a:uLnTx/>
                <a:uFillTx/>
                <a:latin typeface="Century Gothic"/>
                <a:cs typeface="Century Gothic"/>
              </a:rPr>
              <a:t>calculate</a:t>
            </a:r>
            <a:r>
              <a:rPr kumimoji="0" sz="1600" b="0" i="0" u="none" strike="noStrike" kern="0" cap="none" spc="-1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and</a:t>
            </a:r>
            <a:r>
              <a:rPr kumimoji="0" sz="1600" b="0" i="0" u="none" strike="noStrike" kern="0" cap="none" spc="-10" normalizeH="0" baseline="0" noProof="0" dirty="0">
                <a:ln>
                  <a:noFill/>
                </a:ln>
                <a:solidFill>
                  <a:srgbClr val="FFFFFF"/>
                </a:solidFill>
                <a:effectLst/>
                <a:uLnTx/>
                <a:uFillTx/>
                <a:latin typeface="Century Gothic"/>
                <a:cs typeface="Century Gothic"/>
              </a:rPr>
              <a:t> </a:t>
            </a:r>
            <a:r>
              <a:rPr kumimoji="0" sz="1600" b="0" i="0" u="none" strike="noStrike" kern="0" cap="none" spc="-20" normalizeH="0" baseline="0" noProof="0" dirty="0">
                <a:ln>
                  <a:noFill/>
                </a:ln>
                <a:solidFill>
                  <a:srgbClr val="FFFFFF"/>
                </a:solidFill>
                <a:effectLst/>
                <a:uLnTx/>
                <a:uFillTx/>
                <a:latin typeface="Century Gothic"/>
                <a:cs typeface="Century Gothic"/>
              </a:rPr>
              <a:t>move </a:t>
            </a:r>
            <a:r>
              <a:rPr kumimoji="0" sz="1600" b="0" i="0" u="none" strike="noStrike" kern="0" cap="none" spc="0" normalizeH="0" baseline="0" noProof="0" dirty="0">
                <a:ln>
                  <a:noFill/>
                </a:ln>
                <a:solidFill>
                  <a:srgbClr val="FFFFFF"/>
                </a:solidFill>
                <a:effectLst/>
                <a:uLnTx/>
                <a:uFillTx/>
                <a:latin typeface="Century Gothic"/>
                <a:cs typeface="Century Gothic"/>
              </a:rPr>
              <a:t>to</a:t>
            </a:r>
            <a:r>
              <a:rPr kumimoji="0" sz="1600" b="0" i="0" u="none" strike="noStrike" kern="0" cap="none" spc="-1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the</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front</a:t>
            </a:r>
            <a:r>
              <a:rPr kumimoji="0" sz="1600" b="0" i="0" u="none" strike="noStrike" kern="0" cap="none" spc="-15" normalizeH="0" baseline="0" noProof="0" dirty="0">
                <a:ln>
                  <a:noFill/>
                </a:ln>
                <a:solidFill>
                  <a:srgbClr val="FFFFFF"/>
                </a:solidFill>
                <a:effectLst/>
                <a:uLnTx/>
                <a:uFillTx/>
                <a:latin typeface="Century Gothic"/>
                <a:cs typeface="Century Gothic"/>
              </a:rPr>
              <a:t> </a:t>
            </a:r>
            <a:r>
              <a:rPr kumimoji="0" sz="1600" b="0" i="0" u="none" strike="noStrike" kern="0" cap="none" spc="-10" normalizeH="0" baseline="0" noProof="0" dirty="0">
                <a:ln>
                  <a:noFill/>
                </a:ln>
                <a:solidFill>
                  <a:srgbClr val="FFFFFF"/>
                </a:solidFill>
                <a:effectLst/>
                <a:uLnTx/>
                <a:uFillTx/>
                <a:latin typeface="Century Gothic"/>
                <a:cs typeface="Century Gothic"/>
              </a:rPr>
              <a:t>page.</a:t>
            </a:r>
            <a:endParaRPr kumimoji="0" sz="16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386715"/>
            <a:ext cx="9058910" cy="665480"/>
          </a:xfrm>
          <a:prstGeom prst="rect">
            <a:avLst/>
          </a:prstGeom>
        </p:spPr>
        <p:txBody>
          <a:bodyPr vert="horz" wrap="square" lIns="0" tIns="12700" rIns="0" bIns="0" rtlCol="0">
            <a:spAutoFit/>
          </a:bodyPr>
          <a:lstStyle/>
          <a:p>
            <a:pPr marL="12700">
              <a:lnSpc>
                <a:spcPct val="100000"/>
              </a:lnSpc>
              <a:spcBef>
                <a:spcPts val="100"/>
              </a:spcBef>
            </a:pPr>
            <a:r>
              <a:rPr dirty="0"/>
              <a:t>Certification</a:t>
            </a:r>
            <a:r>
              <a:rPr spc="-35" dirty="0"/>
              <a:t> </a:t>
            </a:r>
            <a:r>
              <a:rPr dirty="0"/>
              <a:t>and</a:t>
            </a:r>
            <a:r>
              <a:rPr spc="-25" dirty="0"/>
              <a:t> </a:t>
            </a:r>
            <a:r>
              <a:rPr dirty="0"/>
              <a:t>Signature</a:t>
            </a:r>
            <a:r>
              <a:rPr spc="-30" dirty="0"/>
              <a:t> </a:t>
            </a:r>
            <a:r>
              <a:rPr spc="-10" dirty="0"/>
              <a:t>Process</a:t>
            </a:r>
          </a:p>
        </p:txBody>
      </p:sp>
      <p:pic>
        <p:nvPicPr>
          <p:cNvPr id="3" name="object 3"/>
          <p:cNvPicPr/>
          <p:nvPr/>
        </p:nvPicPr>
        <p:blipFill>
          <a:blip r:embed="rId2" cstate="print"/>
          <a:stretch>
            <a:fillRect/>
          </a:stretch>
        </p:blipFill>
        <p:spPr>
          <a:xfrm>
            <a:off x="2362961" y="1933194"/>
            <a:ext cx="7401305" cy="1495805"/>
          </a:xfrm>
          <a:prstGeom prst="rect">
            <a:avLst/>
          </a:prstGeom>
        </p:spPr>
      </p:pic>
      <p:sp>
        <p:nvSpPr>
          <p:cNvPr id="4" name="object 4"/>
          <p:cNvSpPr txBox="1"/>
          <p:nvPr/>
        </p:nvSpPr>
        <p:spPr>
          <a:xfrm>
            <a:off x="916939" y="1475980"/>
            <a:ext cx="5035550" cy="330200"/>
          </a:xfrm>
          <a:prstGeom prst="rect">
            <a:avLst/>
          </a:prstGeom>
        </p:spPr>
        <p:txBody>
          <a:bodyPr vert="horz" wrap="square" lIns="0" tIns="12065" rIns="0" bIns="0" rtlCol="0">
            <a:spAutoFit/>
          </a:bodyPr>
          <a:lstStyle/>
          <a:p>
            <a:pPr marL="355600" marR="0"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Now</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ready</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use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this</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section.</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5" name="object 5"/>
          <p:cNvSpPr txBox="1"/>
          <p:nvPr/>
        </p:nvSpPr>
        <p:spPr>
          <a:xfrm>
            <a:off x="916939" y="4066780"/>
            <a:ext cx="10073640" cy="1371600"/>
          </a:xfrm>
          <a:prstGeom prst="rect">
            <a:avLst/>
          </a:prstGeom>
        </p:spPr>
        <p:txBody>
          <a:bodyPr vert="horz" wrap="square" lIns="0" tIns="12065" rIns="0" bIns="0" rtlCol="0">
            <a:spAutoFit/>
          </a:bodyPr>
          <a:lstStyle/>
          <a:p>
            <a:pPr marL="355600" marR="5080"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At</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this</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point,</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data</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entry</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claim</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is</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complete.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Go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back</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recheck</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all </a:t>
            </a:r>
            <a:r>
              <a:rPr kumimoji="0" sz="2000" b="0" i="0" u="none" strike="noStrike" kern="0" cap="none" spc="0" normalizeH="0" baseline="0" noProof="0" dirty="0">
                <a:ln>
                  <a:noFill/>
                </a:ln>
                <a:solidFill>
                  <a:srgbClr val="FFFFFF"/>
                </a:solidFill>
                <a:effectLst/>
                <a:uLnTx/>
                <a:uFillTx/>
                <a:latin typeface="Century Gothic"/>
                <a:cs typeface="Century Gothic"/>
              </a:rPr>
              <a:t>entries</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ensure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they</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correct,</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totals</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add</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up.</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355600" marR="213995" lvl="0" indent="-342900" defTabSz="914400" eaLnBrk="1" fontAlgn="auto" latinLnBrk="0" hangingPunct="1">
              <a:lnSpc>
                <a:spcPct val="100000"/>
              </a:lnSpc>
              <a:spcBef>
                <a:spcPts val="100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Now</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ready</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begin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signature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process.</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can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choose</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from</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two </a:t>
            </a:r>
            <a:r>
              <a:rPr kumimoji="0" sz="2000" b="0" i="0" u="none" strike="noStrike" kern="0" cap="none" spc="-10" normalizeH="0" baseline="0" noProof="0" dirty="0">
                <a:ln>
                  <a:noFill/>
                </a:ln>
                <a:solidFill>
                  <a:srgbClr val="FFFFFF"/>
                </a:solidFill>
                <a:effectLst/>
                <a:uLnTx/>
                <a:uFillTx/>
                <a:latin typeface="Century Gothic"/>
                <a:cs typeface="Century Gothic"/>
              </a:rPr>
              <a:t>options.</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4851" y="474308"/>
            <a:ext cx="4534535" cy="665480"/>
          </a:xfrm>
          <a:prstGeom prst="rect">
            <a:avLst/>
          </a:prstGeom>
        </p:spPr>
        <p:txBody>
          <a:bodyPr vert="horz" wrap="square" lIns="0" tIns="12700" rIns="0" bIns="0" rtlCol="0">
            <a:spAutoFit/>
          </a:bodyPr>
          <a:lstStyle/>
          <a:p>
            <a:pPr marL="12700">
              <a:lnSpc>
                <a:spcPct val="100000"/>
              </a:lnSpc>
              <a:spcBef>
                <a:spcPts val="100"/>
              </a:spcBef>
            </a:pPr>
            <a:r>
              <a:rPr dirty="0"/>
              <a:t>Signature</a:t>
            </a:r>
            <a:r>
              <a:rPr spc="-65" dirty="0"/>
              <a:t> </a:t>
            </a:r>
            <a:r>
              <a:rPr spc="-10" dirty="0"/>
              <a:t>Process</a:t>
            </a:r>
          </a:p>
        </p:txBody>
      </p:sp>
      <p:sp>
        <p:nvSpPr>
          <p:cNvPr id="3" name="object 3"/>
          <p:cNvSpPr txBox="1"/>
          <p:nvPr/>
        </p:nvSpPr>
        <p:spPr>
          <a:xfrm>
            <a:off x="1182051" y="1159793"/>
            <a:ext cx="9834245" cy="5442585"/>
          </a:xfrm>
          <a:prstGeom prst="rect">
            <a:avLst/>
          </a:prstGeom>
        </p:spPr>
        <p:txBody>
          <a:bodyPr vert="horz" wrap="square" lIns="0" tIns="174625" rIns="0" bIns="0" rtlCol="0">
            <a:spAutoFit/>
          </a:bodyPr>
          <a:lstStyle/>
          <a:p>
            <a:pPr marL="1980564" marR="0" lvl="0" indent="0" defTabSz="914400" eaLnBrk="1" fontAlgn="auto" latinLnBrk="0" hangingPunct="1">
              <a:lnSpc>
                <a:spcPct val="100000"/>
              </a:lnSpc>
              <a:spcBef>
                <a:spcPts val="1375"/>
              </a:spcBef>
              <a:spcAft>
                <a:spcPts val="0"/>
              </a:spcAft>
              <a:buClrTx/>
              <a:buSzTx/>
              <a:buFontTx/>
              <a:buNone/>
              <a:tabLst/>
              <a:defRPr/>
            </a:pPr>
            <a:r>
              <a:rPr kumimoji="0" sz="2400" b="0" i="0" u="none" strike="noStrike" kern="0" cap="none" spc="0" normalizeH="0" baseline="0" noProof="0" dirty="0">
                <a:ln>
                  <a:noFill/>
                </a:ln>
                <a:solidFill>
                  <a:srgbClr val="FFFFFF"/>
                </a:solidFill>
                <a:effectLst/>
                <a:uLnTx/>
                <a:uFillTx/>
                <a:latin typeface="Century Gothic"/>
                <a:cs typeface="Century Gothic"/>
              </a:rPr>
              <a:t>Choose </a:t>
            </a:r>
            <a:r>
              <a:rPr kumimoji="0" sz="2400" b="0" i="0" u="none" strike="noStrike" kern="0" cap="none" spc="-25" normalizeH="0" baseline="0" noProof="0" dirty="0">
                <a:ln>
                  <a:noFill/>
                </a:ln>
                <a:solidFill>
                  <a:srgbClr val="FFFFFF"/>
                </a:solidFill>
                <a:effectLst/>
                <a:uLnTx/>
                <a:uFillTx/>
                <a:latin typeface="Century Gothic"/>
                <a:cs typeface="Century Gothic"/>
              </a:rPr>
              <a:t>one</a:t>
            </a:r>
            <a:endParaRPr kumimoji="0" sz="2400" b="0" i="0" u="none" strike="noStrike" kern="0" cap="none" spc="0" normalizeH="0" baseline="0" noProof="0">
              <a:ln>
                <a:noFill/>
              </a:ln>
              <a:solidFill>
                <a:sysClr val="windowText" lastClr="000000"/>
              </a:solidFill>
              <a:effectLst/>
              <a:uLnTx/>
              <a:uFillTx/>
              <a:latin typeface="Century Gothic"/>
              <a:cs typeface="Century Gothic"/>
            </a:endParaRPr>
          </a:p>
          <a:p>
            <a:pPr marL="12700" marR="0" lvl="0" indent="0" defTabSz="914400" eaLnBrk="1" fontAlgn="auto" latinLnBrk="0" hangingPunct="1">
              <a:lnSpc>
                <a:spcPct val="100000"/>
              </a:lnSpc>
              <a:spcBef>
                <a:spcPts val="1275"/>
              </a:spcBef>
              <a:spcAft>
                <a:spcPts val="0"/>
              </a:spcAft>
              <a:buClrTx/>
              <a:buSzTx/>
              <a:buFontTx/>
              <a:buNone/>
              <a:tabLst/>
              <a:defRPr/>
            </a:pPr>
            <a:r>
              <a:rPr kumimoji="0" sz="2400" b="0" i="0" u="none" strike="noStrike" kern="0" cap="none" spc="0" normalizeH="0" baseline="0" noProof="0" dirty="0">
                <a:ln>
                  <a:noFill/>
                </a:ln>
                <a:solidFill>
                  <a:srgbClr val="89D0D5"/>
                </a:solidFill>
                <a:effectLst/>
                <a:uLnTx/>
                <a:uFillTx/>
                <a:latin typeface="Century Gothic"/>
                <a:cs typeface="Century Gothic"/>
              </a:rPr>
              <a:t>Option</a:t>
            </a:r>
            <a:r>
              <a:rPr kumimoji="0" sz="2400" b="0" i="0" u="none" strike="noStrike" kern="0" cap="none" spc="-35"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One</a:t>
            </a:r>
            <a:r>
              <a:rPr kumimoji="0" sz="2400" b="0" i="0" u="none" strike="noStrike" kern="0" cap="none" spc="-10"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(Wet</a:t>
            </a:r>
            <a:r>
              <a:rPr kumimoji="0" sz="2400" b="0" i="0" u="none" strike="noStrike" kern="0" cap="none" spc="-20"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Signatures and</a:t>
            </a:r>
            <a:r>
              <a:rPr kumimoji="0" sz="2400" b="0" i="0" u="none" strike="noStrike" kern="0" cap="none" spc="-10" normalizeH="0" baseline="0" noProof="0" dirty="0">
                <a:ln>
                  <a:noFill/>
                </a:ln>
                <a:solidFill>
                  <a:srgbClr val="89D0D5"/>
                </a:solidFill>
                <a:effectLst/>
                <a:uLnTx/>
                <a:uFillTx/>
                <a:latin typeface="Century Gothic"/>
                <a:cs typeface="Century Gothic"/>
              </a:rPr>
              <a:t> Dates)</a:t>
            </a:r>
            <a:endParaRPr kumimoji="0" sz="24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1140"/>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Click</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certification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box on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page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one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10" normalizeH="0" baseline="0" noProof="0" dirty="0">
                <a:ln>
                  <a:noFill/>
                </a:ln>
                <a:solidFill>
                  <a:srgbClr val="FFFFFF"/>
                </a:solidFill>
                <a:effectLst/>
                <a:uLnTx/>
                <a:uFillTx/>
                <a:latin typeface="Century Gothic"/>
                <a:cs typeface="Century Gothic"/>
              </a:rPr>
              <a:t>claim.</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81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“Print”</a:t>
            </a:r>
            <a:r>
              <a:rPr kumimoji="0" sz="1500" b="0" i="0" u="none" strike="noStrike" kern="0" cap="none" spc="-2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BSPE</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500 as</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PDF</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for traditional</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wet </a:t>
            </a:r>
            <a:r>
              <a:rPr kumimoji="0" sz="1500" b="0" i="0" u="none" strike="noStrike" kern="0" cap="none" spc="-10" normalizeH="0" baseline="0" noProof="0" dirty="0">
                <a:ln>
                  <a:noFill/>
                </a:ln>
                <a:solidFill>
                  <a:srgbClr val="FFFFFF"/>
                </a:solidFill>
                <a:effectLst/>
                <a:uLnTx/>
                <a:uFillTx/>
                <a:latin typeface="Century Gothic"/>
                <a:cs typeface="Century Gothic"/>
              </a:rPr>
              <a:t>signatures.</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84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In</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Adobe,</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click</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file,</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Print,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print</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to</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Adobe</a:t>
            </a:r>
            <a:r>
              <a:rPr kumimoji="0" sz="1400" b="0" i="0" u="none" strike="noStrike" kern="0" cap="none" spc="-3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PDF.</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It</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will</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save</a:t>
            </a:r>
            <a:r>
              <a:rPr kumimoji="0" sz="1400" b="0" i="0" u="none" strike="noStrike" kern="0" cap="none" spc="-2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printed</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version</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of</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claim</a:t>
            </a:r>
            <a:r>
              <a:rPr kumimoji="0" sz="1400" b="0" i="0" u="none" strike="noStrike" kern="0" cap="none" spc="-4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on</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your</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computer</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830"/>
              </a:spcBef>
              <a:spcAft>
                <a:spcPts val="0"/>
              </a:spcAft>
              <a:buClr>
                <a:srgbClr val="89D0D5"/>
              </a:buClr>
              <a:buSzPct val="78571"/>
              <a:buFont typeface="Wingdings 3"/>
              <a:buChar char=""/>
              <a:tabLst>
                <a:tab pos="755015" algn="l"/>
                <a:tab pos="75565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Print</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this</a:t>
            </a:r>
            <a:r>
              <a:rPr kumimoji="0" sz="1400" b="0" i="0" u="none" strike="noStrike" kern="0" cap="none" spc="-6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copy</a:t>
            </a:r>
            <a:r>
              <a:rPr kumimoji="0" sz="1400" b="0" i="0" u="none" strike="noStrike" kern="0" cap="none" spc="-5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out</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and</a:t>
            </a:r>
            <a:r>
              <a:rPr kumimoji="0" sz="1400" b="0" i="0" u="none" strike="noStrike" kern="0" cap="none" spc="-3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manually</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00"/>
                </a:solidFill>
                <a:effectLst/>
                <a:uLnTx/>
                <a:uFillTx/>
                <a:latin typeface="Century Gothic"/>
                <a:cs typeface="Century Gothic"/>
              </a:rPr>
              <a:t>sign</a:t>
            </a:r>
            <a:r>
              <a:rPr kumimoji="0" sz="1400" b="0" i="0" u="none" strike="noStrike" kern="0" cap="none" spc="-60" normalizeH="0" baseline="0" noProof="0" dirty="0">
                <a:ln>
                  <a:noFill/>
                </a:ln>
                <a:solidFill>
                  <a:srgbClr val="FFFF00"/>
                </a:solidFill>
                <a:effectLst/>
                <a:uLnTx/>
                <a:uFillTx/>
                <a:latin typeface="Century Gothic"/>
                <a:cs typeface="Century Gothic"/>
              </a:rPr>
              <a:t> </a:t>
            </a:r>
            <a:r>
              <a:rPr kumimoji="0" sz="1400" b="0" i="0" u="none" strike="noStrike" kern="0" cap="none" spc="0" normalizeH="0" baseline="0" noProof="0" dirty="0">
                <a:ln>
                  <a:noFill/>
                </a:ln>
                <a:solidFill>
                  <a:srgbClr val="FFFF00"/>
                </a:solidFill>
                <a:effectLst/>
                <a:uLnTx/>
                <a:uFillTx/>
                <a:latin typeface="Century Gothic"/>
                <a:cs typeface="Century Gothic"/>
              </a:rPr>
              <a:t>and</a:t>
            </a:r>
            <a:r>
              <a:rPr kumimoji="0" sz="1400" b="0" i="0" u="none" strike="noStrike" kern="0" cap="none" spc="-25" normalizeH="0" baseline="0" noProof="0" dirty="0">
                <a:ln>
                  <a:noFill/>
                </a:ln>
                <a:solidFill>
                  <a:srgbClr val="FFFF00"/>
                </a:solidFill>
                <a:effectLst/>
                <a:uLnTx/>
                <a:uFillTx/>
                <a:latin typeface="Century Gothic"/>
                <a:cs typeface="Century Gothic"/>
              </a:rPr>
              <a:t> </a:t>
            </a:r>
            <a:r>
              <a:rPr kumimoji="0" sz="1400" b="0" i="0" u="none" strike="noStrike" kern="0" cap="none" spc="0" normalizeH="0" baseline="0" noProof="0" dirty="0">
                <a:ln>
                  <a:noFill/>
                </a:ln>
                <a:solidFill>
                  <a:srgbClr val="FFFF00"/>
                </a:solidFill>
                <a:effectLst/>
                <a:uLnTx/>
                <a:uFillTx/>
                <a:latin typeface="Century Gothic"/>
                <a:cs typeface="Century Gothic"/>
              </a:rPr>
              <a:t>date</a:t>
            </a:r>
            <a:r>
              <a:rPr kumimoji="0" sz="1400" b="0" i="0" u="none" strike="noStrike" kern="0" cap="none" spc="-25" normalizeH="0" baseline="0" noProof="0" dirty="0">
                <a:ln>
                  <a:noFill/>
                </a:ln>
                <a:solidFill>
                  <a:srgbClr val="FFFF00"/>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the</a:t>
            </a:r>
            <a:r>
              <a:rPr kumimoji="0" sz="1400" b="0" i="0" u="none" strike="noStrike" kern="0" cap="none" spc="-40"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claim</a:t>
            </a:r>
            <a:r>
              <a:rPr kumimoji="0" sz="1400" b="0" i="0" u="none" strike="noStrike" kern="0" cap="none" spc="-5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document.</a:t>
            </a:r>
            <a:endParaRPr kumimoji="0" sz="14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81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Wet</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sign</a:t>
            </a:r>
            <a:r>
              <a:rPr kumimoji="0" sz="1500" b="0" i="0" u="none" strike="noStrike" kern="0" cap="none" spc="-5"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and</a:t>
            </a:r>
            <a:r>
              <a:rPr kumimoji="0" sz="1500" b="0" i="0" u="none" strike="noStrike" kern="0" cap="none" spc="-2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date</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in</a:t>
            </a:r>
            <a:r>
              <a:rPr kumimoji="0" sz="1500" b="0" i="0" u="none" strike="noStrike" kern="0" cap="none" spc="-2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authorizing</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rep/project</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manager</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box.</a:t>
            </a:r>
            <a:r>
              <a:rPr kumimoji="0" sz="1500" b="0" i="0" u="none" strike="noStrike" kern="0" cap="none" spc="39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SIGNATURE</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AND</a:t>
            </a:r>
            <a:r>
              <a:rPr kumimoji="0" sz="1500" b="0" i="0" u="none" strike="noStrike" kern="0" cap="none" spc="-15"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DATE</a:t>
            </a:r>
            <a:r>
              <a:rPr kumimoji="0" sz="1500" b="0" i="0" u="none" strike="noStrike" kern="0" cap="none" spc="-2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is</a:t>
            </a:r>
            <a:r>
              <a:rPr kumimoji="0" sz="1500" b="0" i="0" u="none" strike="noStrike" kern="0" cap="none" spc="-10" normalizeH="0" baseline="0" noProof="0" dirty="0">
                <a:ln>
                  <a:noFill/>
                </a:ln>
                <a:solidFill>
                  <a:srgbClr val="FFFF00"/>
                </a:solidFill>
                <a:effectLst/>
                <a:uLnTx/>
                <a:uFillTx/>
                <a:latin typeface="Century Gothic"/>
                <a:cs typeface="Century Gothic"/>
              </a:rPr>
              <a:t> NEEDED.</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82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After</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signatures, scan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and</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save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entire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document</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as</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a</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20" normalizeH="0" baseline="0" noProof="0" dirty="0">
                <a:ln>
                  <a:noFill/>
                </a:ln>
                <a:solidFill>
                  <a:srgbClr val="FFFFFF"/>
                </a:solidFill>
                <a:effectLst/>
                <a:uLnTx/>
                <a:uFillTx/>
                <a:latin typeface="Century Gothic"/>
                <a:cs typeface="Century Gothic"/>
              </a:rPr>
              <a:t>PDF.</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819"/>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Skip</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“Claim</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Submission”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section</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this</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10" normalizeH="0" baseline="0" noProof="0" dirty="0">
                <a:ln>
                  <a:noFill/>
                </a:ln>
                <a:solidFill>
                  <a:srgbClr val="FFFFFF"/>
                </a:solidFill>
                <a:effectLst/>
                <a:uLnTx/>
                <a:uFillTx/>
                <a:latin typeface="Century Gothic"/>
                <a:cs typeface="Century Gothic"/>
              </a:rPr>
              <a:t>document.</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15"/>
              </a:spcBef>
              <a:spcAft>
                <a:spcPts val="0"/>
              </a:spcAft>
              <a:buClr>
                <a:srgbClr val="89D0D5"/>
              </a:buClr>
              <a:buSzTx/>
              <a:buFont typeface="Wingdings 3"/>
              <a:buChar char=""/>
              <a:tabLst/>
              <a:defRPr/>
            </a:pPr>
            <a:endParaRPr kumimoji="0" sz="2450" b="0" i="0" u="none" strike="noStrike" kern="0" cap="none" spc="0" normalizeH="0" baseline="0" noProof="0">
              <a:ln>
                <a:noFill/>
              </a:ln>
              <a:solidFill>
                <a:sysClr val="windowText" lastClr="000000"/>
              </a:solidFill>
              <a:effectLst/>
              <a:uLnTx/>
              <a:uFillTx/>
              <a:latin typeface="Century Gothic"/>
              <a:cs typeface="Century Gothic"/>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2400" b="0" i="0" u="none" strike="noStrike" kern="0" cap="none" spc="0" normalizeH="0" baseline="0" noProof="0" dirty="0">
                <a:ln>
                  <a:noFill/>
                </a:ln>
                <a:solidFill>
                  <a:srgbClr val="89D0D5"/>
                </a:solidFill>
                <a:effectLst/>
                <a:uLnTx/>
                <a:uFillTx/>
                <a:latin typeface="Century Gothic"/>
                <a:cs typeface="Century Gothic"/>
              </a:rPr>
              <a:t>Option</a:t>
            </a:r>
            <a:r>
              <a:rPr kumimoji="0" sz="2400" b="0" i="0" u="none" strike="noStrike" kern="0" cap="none" spc="-45"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Two</a:t>
            </a:r>
            <a:r>
              <a:rPr kumimoji="0" sz="2400" b="0" i="0" u="none" strike="noStrike" kern="0" cap="none" spc="-5"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(Digital</a:t>
            </a:r>
            <a:r>
              <a:rPr kumimoji="0" sz="2400" b="0" i="0" u="none" strike="noStrike" kern="0" cap="none" spc="-45"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Signatures)</a:t>
            </a:r>
            <a:r>
              <a:rPr kumimoji="0" sz="2400" b="0" i="0" u="none" strike="noStrike" kern="0" cap="none" spc="5" normalizeH="0" baseline="0" noProof="0" dirty="0">
                <a:ln>
                  <a:noFill/>
                </a:ln>
                <a:solidFill>
                  <a:srgbClr val="89D0D5"/>
                </a:solidFill>
                <a:effectLst/>
                <a:uLnTx/>
                <a:uFillTx/>
                <a:latin typeface="Century Gothic"/>
                <a:cs typeface="Century Gothic"/>
              </a:rPr>
              <a:t> </a:t>
            </a:r>
            <a:r>
              <a:rPr kumimoji="0" sz="2400" b="1" i="0" u="none" strike="noStrike" kern="0" cap="none" spc="0" normalizeH="0" baseline="0" noProof="0" dirty="0">
                <a:ln>
                  <a:noFill/>
                </a:ln>
                <a:solidFill>
                  <a:srgbClr val="FFFF00"/>
                </a:solidFill>
                <a:effectLst/>
                <a:uLnTx/>
                <a:uFillTx/>
                <a:latin typeface="Century Gothic"/>
                <a:cs typeface="Century Gothic"/>
              </a:rPr>
              <a:t>PREFERRED</a:t>
            </a:r>
            <a:r>
              <a:rPr kumimoji="0" sz="2400" b="1" i="0" u="none" strike="noStrike" kern="0" cap="none" spc="-30" normalizeH="0" baseline="0" noProof="0" dirty="0">
                <a:ln>
                  <a:noFill/>
                </a:ln>
                <a:solidFill>
                  <a:srgbClr val="FFFF00"/>
                </a:solidFill>
                <a:effectLst/>
                <a:uLnTx/>
                <a:uFillTx/>
                <a:latin typeface="Century Gothic"/>
                <a:cs typeface="Century Gothic"/>
              </a:rPr>
              <a:t> </a:t>
            </a:r>
            <a:r>
              <a:rPr kumimoji="0" sz="2400" b="1" i="0" u="none" strike="noStrike" kern="0" cap="none" spc="0" normalizeH="0" baseline="0" noProof="0" dirty="0">
                <a:ln>
                  <a:noFill/>
                </a:ln>
                <a:solidFill>
                  <a:srgbClr val="FFFF00"/>
                </a:solidFill>
                <a:effectLst/>
                <a:uLnTx/>
                <a:uFillTx/>
                <a:latin typeface="Century Gothic"/>
                <a:cs typeface="Century Gothic"/>
              </a:rPr>
              <a:t>METHOD</a:t>
            </a:r>
            <a:r>
              <a:rPr kumimoji="0" sz="2400" b="1" i="0" u="none" strike="noStrike" kern="0" cap="none" spc="-10" normalizeH="0" baseline="0" noProof="0" dirty="0">
                <a:ln>
                  <a:noFill/>
                </a:ln>
                <a:solidFill>
                  <a:srgbClr val="FFFF00"/>
                </a:solidFill>
                <a:effectLst/>
                <a:uLnTx/>
                <a:uFillTx/>
                <a:latin typeface="Century Gothic"/>
                <a:cs typeface="Century Gothic"/>
              </a:rPr>
              <a:t> </a:t>
            </a:r>
            <a:r>
              <a:rPr kumimoji="0" sz="2400" b="1" i="0" u="none" strike="noStrike" kern="0" cap="none" spc="0" normalizeH="0" baseline="0" noProof="0" dirty="0">
                <a:ln>
                  <a:noFill/>
                </a:ln>
                <a:solidFill>
                  <a:srgbClr val="FFFF00"/>
                </a:solidFill>
                <a:effectLst/>
                <a:uLnTx/>
                <a:uFillTx/>
                <a:latin typeface="Century Gothic"/>
                <a:cs typeface="Century Gothic"/>
              </a:rPr>
              <a:t>OF</a:t>
            </a:r>
            <a:r>
              <a:rPr kumimoji="0" sz="2400" b="1" i="0" u="none" strike="noStrike" kern="0" cap="none" spc="-15" normalizeH="0" baseline="0" noProof="0" dirty="0">
                <a:ln>
                  <a:noFill/>
                </a:ln>
                <a:solidFill>
                  <a:srgbClr val="FFFF00"/>
                </a:solidFill>
                <a:effectLst/>
                <a:uLnTx/>
                <a:uFillTx/>
                <a:latin typeface="Century Gothic"/>
                <a:cs typeface="Century Gothic"/>
              </a:rPr>
              <a:t> </a:t>
            </a:r>
            <a:r>
              <a:rPr kumimoji="0" sz="2400" b="1" i="0" u="none" strike="noStrike" kern="0" cap="none" spc="-10" normalizeH="0" baseline="0" noProof="0" dirty="0">
                <a:ln>
                  <a:noFill/>
                </a:ln>
                <a:solidFill>
                  <a:srgbClr val="FFFF00"/>
                </a:solidFill>
                <a:effectLst/>
                <a:uLnTx/>
                <a:uFillTx/>
                <a:latin typeface="Century Gothic"/>
                <a:cs typeface="Century Gothic"/>
              </a:rPr>
              <a:t>SUBMISSION</a:t>
            </a:r>
            <a:endParaRPr kumimoji="0" sz="24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1340"/>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Click</a:t>
            </a:r>
            <a:r>
              <a:rPr kumimoji="0" sz="1500" b="0" i="0" u="none" strike="noStrike" kern="0" cap="none" spc="-2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certification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box on</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page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one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of</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10" normalizeH="0" baseline="0" noProof="0" dirty="0">
                <a:ln>
                  <a:noFill/>
                </a:ln>
                <a:solidFill>
                  <a:srgbClr val="FFFFFF"/>
                </a:solidFill>
                <a:effectLst/>
                <a:uLnTx/>
                <a:uFillTx/>
                <a:latin typeface="Century Gothic"/>
                <a:cs typeface="Century Gothic"/>
              </a:rPr>
              <a:t>claim.</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81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Use</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digital</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signatures</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sign</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0" normalizeH="0" baseline="0" noProof="0" dirty="0">
                <a:ln>
                  <a:noFill/>
                </a:ln>
                <a:solidFill>
                  <a:srgbClr val="FFFFFF"/>
                </a:solidFill>
                <a:effectLst/>
                <a:uLnTx/>
                <a:uFillTx/>
                <a:latin typeface="Century Gothic"/>
                <a:cs typeface="Century Gothic"/>
              </a:rPr>
              <a:t> claim.</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a:p>
            <a:pPr marL="355600" marR="1127125" lvl="0" indent="-342900" defTabSz="914400" eaLnBrk="1" fontAlgn="auto" latinLnBrk="0" hangingPunct="1">
              <a:lnSpc>
                <a:spcPts val="1620"/>
              </a:lnSpc>
              <a:spcBef>
                <a:spcPts val="1025"/>
              </a:spcBef>
              <a:spcAft>
                <a:spcPts val="0"/>
              </a:spcAft>
              <a:buClr>
                <a:srgbClr val="89D0D5"/>
              </a:buClr>
              <a:buSzPct val="80000"/>
              <a:buFont typeface="Wingdings 3"/>
              <a:buChar char=""/>
              <a:tabLst>
                <a:tab pos="354965" algn="l"/>
                <a:tab pos="355600" algn="l"/>
              </a:tabLst>
              <a:defRPr/>
            </a:pPr>
            <a:r>
              <a:rPr kumimoji="0" sz="1500" b="0" i="0" u="none" strike="noStrike" kern="0" cap="none" spc="0" normalizeH="0" baseline="0" noProof="0" dirty="0">
                <a:ln>
                  <a:noFill/>
                </a:ln>
                <a:solidFill>
                  <a:srgbClr val="FFFFFF"/>
                </a:solidFill>
                <a:effectLst/>
                <a:uLnTx/>
                <a:uFillTx/>
                <a:latin typeface="Century Gothic"/>
                <a:cs typeface="Century Gothic"/>
              </a:rPr>
              <a:t>The</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following</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pages</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will</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show</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you</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how</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to</a:t>
            </a:r>
            <a:r>
              <a:rPr kumimoji="0" sz="1500" b="0" i="0" u="none" strike="noStrike" kern="0" cap="none" spc="-10"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complete</a:t>
            </a:r>
            <a:r>
              <a:rPr kumimoji="0" sz="1500" b="0" i="0" u="none" strike="noStrike" kern="0" cap="none" spc="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FF"/>
                </a:solidFill>
                <a:effectLst/>
                <a:uLnTx/>
                <a:uFillTx/>
                <a:latin typeface="Century Gothic"/>
                <a:cs typeface="Century Gothic"/>
              </a:rPr>
              <a:t>this.</a:t>
            </a:r>
            <a:r>
              <a:rPr kumimoji="0" sz="1500" b="0" i="0" u="none" strike="noStrike" kern="0" cap="none" spc="-15" normalizeH="0" baseline="0" noProof="0" dirty="0">
                <a:ln>
                  <a:noFill/>
                </a:ln>
                <a:solidFill>
                  <a:srgbClr val="FFFFFF"/>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Do</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not</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complete</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until</a:t>
            </a:r>
            <a:r>
              <a:rPr kumimoji="0" sz="1500" b="0" i="0" u="none" strike="noStrike" kern="0" cap="none" spc="-15" normalizeH="0" baseline="0" noProof="0" dirty="0">
                <a:ln>
                  <a:noFill/>
                </a:ln>
                <a:solidFill>
                  <a:srgbClr val="FFFF00"/>
                </a:solidFill>
                <a:effectLst/>
                <a:uLnTx/>
                <a:uFillTx/>
                <a:latin typeface="Century Gothic"/>
                <a:cs typeface="Century Gothic"/>
              </a:rPr>
              <a:t> </a:t>
            </a:r>
            <a:r>
              <a:rPr kumimoji="0" sz="1500" b="0" i="0" u="none" strike="noStrike" kern="0" cap="none" spc="0" normalizeH="0" baseline="0" noProof="0" dirty="0">
                <a:ln>
                  <a:noFill/>
                </a:ln>
                <a:solidFill>
                  <a:srgbClr val="FFFF00"/>
                </a:solidFill>
                <a:effectLst/>
                <a:uLnTx/>
                <a:uFillTx/>
                <a:latin typeface="Century Gothic"/>
                <a:cs typeface="Century Gothic"/>
              </a:rPr>
              <a:t>reading</a:t>
            </a:r>
            <a:r>
              <a:rPr kumimoji="0" sz="1500" b="0" i="0" u="none" strike="noStrike" kern="0" cap="none" spc="-10" normalizeH="0" baseline="0" noProof="0" dirty="0">
                <a:ln>
                  <a:noFill/>
                </a:ln>
                <a:solidFill>
                  <a:srgbClr val="FFFF00"/>
                </a:solidFill>
                <a:effectLst/>
                <a:uLnTx/>
                <a:uFillTx/>
                <a:latin typeface="Century Gothic"/>
                <a:cs typeface="Century Gothic"/>
              </a:rPr>
              <a:t> </a:t>
            </a:r>
            <a:r>
              <a:rPr kumimoji="0" sz="1500" b="0" i="0" u="none" strike="noStrike" kern="0" cap="none" spc="-25" normalizeH="0" baseline="0" noProof="0" dirty="0">
                <a:ln>
                  <a:noFill/>
                </a:ln>
                <a:solidFill>
                  <a:srgbClr val="FFFF00"/>
                </a:solidFill>
                <a:effectLst/>
                <a:uLnTx/>
                <a:uFillTx/>
                <a:latin typeface="Century Gothic"/>
                <a:cs typeface="Century Gothic"/>
              </a:rPr>
              <a:t>the </a:t>
            </a:r>
            <a:r>
              <a:rPr kumimoji="0" sz="1500" b="0" i="0" u="none" strike="noStrike" kern="0" cap="none" spc="-10" normalizeH="0" baseline="0" noProof="0" dirty="0">
                <a:ln>
                  <a:noFill/>
                </a:ln>
                <a:solidFill>
                  <a:srgbClr val="FFFF00"/>
                </a:solidFill>
                <a:effectLst/>
                <a:uLnTx/>
                <a:uFillTx/>
                <a:latin typeface="Century Gothic"/>
                <a:cs typeface="Century Gothic"/>
              </a:rPr>
              <a:t>instructions.</a:t>
            </a:r>
            <a:endParaRPr kumimoji="0" sz="15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4851" y="430692"/>
            <a:ext cx="6008370" cy="1245235"/>
          </a:xfrm>
          <a:prstGeom prst="rect">
            <a:avLst/>
          </a:prstGeom>
        </p:spPr>
        <p:txBody>
          <a:bodyPr vert="horz" wrap="square" lIns="0" tIns="12700" rIns="0" bIns="0" rtlCol="0">
            <a:spAutoFit/>
          </a:bodyPr>
          <a:lstStyle/>
          <a:p>
            <a:pPr marL="12700">
              <a:lnSpc>
                <a:spcPts val="4800"/>
              </a:lnSpc>
              <a:spcBef>
                <a:spcPts val="100"/>
              </a:spcBef>
            </a:pPr>
            <a:r>
              <a:rPr sz="4000" dirty="0"/>
              <a:t>Digital</a:t>
            </a:r>
            <a:r>
              <a:rPr sz="4000" spc="-35" dirty="0"/>
              <a:t> </a:t>
            </a:r>
            <a:r>
              <a:rPr sz="4000" dirty="0"/>
              <a:t>Signature</a:t>
            </a:r>
            <a:r>
              <a:rPr sz="4000" spc="-30" dirty="0"/>
              <a:t> </a:t>
            </a:r>
            <a:r>
              <a:rPr sz="4000" spc="-10" dirty="0"/>
              <a:t>Process</a:t>
            </a:r>
            <a:endParaRPr sz="4000"/>
          </a:p>
          <a:p>
            <a:pPr marL="12700">
              <a:lnSpc>
                <a:spcPct val="100000"/>
              </a:lnSpc>
            </a:pPr>
            <a:r>
              <a:rPr sz="4000" i="1" dirty="0">
                <a:latin typeface="Century Gothic"/>
                <a:cs typeface="Century Gothic"/>
              </a:rPr>
              <a:t>Option</a:t>
            </a:r>
            <a:r>
              <a:rPr sz="4000" i="1" spc="-15" dirty="0">
                <a:latin typeface="Century Gothic"/>
                <a:cs typeface="Century Gothic"/>
              </a:rPr>
              <a:t> </a:t>
            </a:r>
            <a:r>
              <a:rPr sz="4000" i="1" spc="-25" dirty="0">
                <a:latin typeface="Century Gothic"/>
                <a:cs typeface="Century Gothic"/>
              </a:rPr>
              <a:t>Two</a:t>
            </a:r>
            <a:endParaRPr sz="4000">
              <a:latin typeface="Century Gothic"/>
              <a:cs typeface="Century Gothic"/>
            </a:endParaRPr>
          </a:p>
        </p:txBody>
      </p:sp>
      <p:sp>
        <p:nvSpPr>
          <p:cNvPr id="3" name="object 3"/>
          <p:cNvSpPr txBox="1"/>
          <p:nvPr/>
        </p:nvSpPr>
        <p:spPr>
          <a:xfrm>
            <a:off x="541582" y="1966577"/>
            <a:ext cx="10480675" cy="1986914"/>
          </a:xfrm>
          <a:prstGeom prst="rect">
            <a:avLst/>
          </a:prstGeom>
        </p:spPr>
        <p:txBody>
          <a:bodyPr vert="horz" wrap="square" lIns="0" tIns="12065" rIns="0" bIns="0" rtlCol="0">
            <a:spAutoFit/>
          </a:bodyPr>
          <a:lstStyle/>
          <a:p>
            <a:pPr marL="355600" marR="0"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Save</a:t>
            </a:r>
            <a:r>
              <a:rPr kumimoji="0" sz="2000" b="0" i="0" u="sng" strike="noStrike" kern="0" cap="none" spc="-5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a</a:t>
            </a:r>
            <a:r>
              <a:rPr kumimoji="0" sz="2000" b="0" i="0" u="sng" strike="noStrike" kern="0" cap="none" spc="-7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copy</a:t>
            </a:r>
            <a:r>
              <a:rPr kumimoji="0" sz="2000" b="0" i="0" u="sng" strike="noStrike" kern="0" cap="none" spc="-4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of</a:t>
            </a:r>
            <a:r>
              <a:rPr kumimoji="0" sz="2000" b="0" i="0" u="sng" strike="noStrike" kern="0" cap="none" spc="-55"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this</a:t>
            </a:r>
            <a:r>
              <a:rPr kumimoji="0" sz="2000" b="0" i="0" u="sng" strike="noStrike" kern="0" cap="none" spc="-6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claim</a:t>
            </a:r>
            <a:r>
              <a:rPr kumimoji="0" sz="2000" b="0" i="0" u="sng" strike="noStrike" kern="0" cap="none" spc="-5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form</a:t>
            </a:r>
            <a:r>
              <a:rPr kumimoji="0" sz="2000" b="0" i="0" u="sng" strike="noStrike" kern="0" cap="none" spc="-55"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WITHOUT</a:t>
            </a:r>
            <a:r>
              <a:rPr kumimoji="0" sz="2000" b="0" i="0" u="sng" strike="noStrike" kern="0" cap="none" spc="-5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any</a:t>
            </a:r>
            <a:r>
              <a:rPr kumimoji="0" sz="2000" b="0" i="0" u="sng" strike="noStrike" kern="0" cap="none" spc="-5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0" normalizeH="0" baseline="0" noProof="0" dirty="0">
                <a:ln>
                  <a:noFill/>
                </a:ln>
                <a:solidFill>
                  <a:srgbClr val="FFFF00"/>
                </a:solidFill>
                <a:effectLst/>
                <a:uLnTx/>
                <a:uFill>
                  <a:solidFill>
                    <a:srgbClr val="FFFF00"/>
                  </a:solidFill>
                </a:uFill>
                <a:latin typeface="Century Gothic"/>
                <a:cs typeface="Century Gothic"/>
              </a:rPr>
              <a:t>digital</a:t>
            </a:r>
            <a:r>
              <a:rPr kumimoji="0" sz="2000" b="0" i="0" u="sng" strike="noStrike" kern="0" cap="none" spc="-60" normalizeH="0" baseline="0" noProof="0" dirty="0">
                <a:ln>
                  <a:noFill/>
                </a:ln>
                <a:solidFill>
                  <a:srgbClr val="FFFF00"/>
                </a:solidFill>
                <a:effectLst/>
                <a:uLnTx/>
                <a:uFill>
                  <a:solidFill>
                    <a:srgbClr val="FFFF00"/>
                  </a:solidFill>
                </a:uFill>
                <a:latin typeface="Century Gothic"/>
                <a:cs typeface="Century Gothic"/>
              </a:rPr>
              <a:t> </a:t>
            </a:r>
            <a:r>
              <a:rPr kumimoji="0" sz="2000" b="0" i="0" u="sng" strike="noStrike" kern="0" cap="none" spc="-10" normalizeH="0" baseline="0" noProof="0" dirty="0">
                <a:ln>
                  <a:noFill/>
                </a:ln>
                <a:solidFill>
                  <a:srgbClr val="FFFF00"/>
                </a:solidFill>
                <a:effectLst/>
                <a:uLnTx/>
                <a:uFill>
                  <a:solidFill>
                    <a:srgbClr val="FFFF00"/>
                  </a:solidFill>
                </a:uFill>
                <a:latin typeface="Century Gothic"/>
                <a:cs typeface="Century Gothic"/>
              </a:rPr>
              <a:t>signatures.</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2750" b="0" i="0" u="none" strike="noStrike" kern="0" cap="none" spc="0" normalizeH="0" baseline="0" noProof="0">
              <a:ln>
                <a:noFill/>
              </a:ln>
              <a:solidFill>
                <a:sysClr val="windowText" lastClr="000000"/>
              </a:solidFill>
              <a:effectLst/>
              <a:uLnTx/>
              <a:uFillTx/>
              <a:latin typeface="Century Gothic"/>
              <a:cs typeface="Century Gothic"/>
            </a:endParaRPr>
          </a:p>
          <a:p>
            <a:pPr marL="755650" marR="5080" lvl="1" indent="-285750" defTabSz="914400" eaLnBrk="1" fontAlgn="auto" latinLnBrk="0" hangingPunct="1">
              <a:lnSpc>
                <a:spcPct val="100000"/>
              </a:lnSpc>
              <a:spcBef>
                <a:spcPts val="0"/>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Once</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you</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add</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digital</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signatures,</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save it</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under</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different file name so</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you</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can</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go</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20" normalizeH="0" baseline="0" noProof="0" dirty="0">
                <a:ln>
                  <a:noFill/>
                </a:ln>
                <a:solidFill>
                  <a:srgbClr val="FFFFFF"/>
                </a:solidFill>
                <a:effectLst/>
                <a:uLnTx/>
                <a:uFillTx/>
                <a:latin typeface="Century Gothic"/>
                <a:cs typeface="Century Gothic"/>
              </a:rPr>
              <a:t>back </a:t>
            </a:r>
            <a:r>
              <a:rPr kumimoji="0" sz="1800" b="0" i="0" u="none" strike="noStrike" kern="0" cap="none" spc="0" normalizeH="0" baseline="0" noProof="0" dirty="0">
                <a:ln>
                  <a:noFill/>
                </a:ln>
                <a:solidFill>
                  <a:srgbClr val="FFFFFF"/>
                </a:solidFill>
                <a:effectLst/>
                <a:uLnTx/>
                <a:uFillTx/>
                <a:latin typeface="Century Gothic"/>
                <a:cs typeface="Century Gothic"/>
              </a:rPr>
              <a:t>and</a:t>
            </a:r>
            <a:r>
              <a:rPr kumimoji="0" sz="1800" b="0" i="0" u="none" strike="noStrike" kern="0" cap="none" spc="-2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change</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information</a:t>
            </a:r>
            <a:r>
              <a:rPr kumimoji="0" sz="1800" b="0" i="0" u="none" strike="noStrike" kern="0" cap="none" spc="-1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of</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unsigned</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10" normalizeH="0" baseline="0" noProof="0" dirty="0">
                <a:ln>
                  <a:noFill/>
                </a:ln>
                <a:solidFill>
                  <a:srgbClr val="FFFFFF"/>
                </a:solidFill>
                <a:effectLst/>
                <a:uLnTx/>
                <a:uFillTx/>
                <a:latin typeface="Century Gothic"/>
                <a:cs typeface="Century Gothic"/>
              </a:rPr>
              <a:t>version.</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0" marR="0" lvl="1"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255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0"/>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00"/>
                </a:solidFill>
                <a:effectLst/>
                <a:uLnTx/>
                <a:uFillTx/>
                <a:latin typeface="Century Gothic"/>
                <a:cs typeface="Century Gothic"/>
              </a:rPr>
              <a:t>Once</a:t>
            </a:r>
            <a:r>
              <a:rPr kumimoji="0" sz="1800" b="0" i="0" u="none" strike="noStrike" kern="0" cap="none" spc="-1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a</a:t>
            </a:r>
            <a:r>
              <a:rPr kumimoji="0" sz="1800" b="0" i="0" u="none" strike="noStrike" kern="0" cap="none" spc="-20"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digital</a:t>
            </a:r>
            <a:r>
              <a:rPr kumimoji="0" sz="1800" b="0" i="0" u="none" strike="noStrike" kern="0" cap="none" spc="-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signature</a:t>
            </a:r>
            <a:r>
              <a:rPr kumimoji="0" sz="1800" b="0" i="0" u="none" strike="noStrike" kern="0" cap="none" spc="10"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is</a:t>
            </a:r>
            <a:r>
              <a:rPr kumimoji="0" sz="1800" b="0" i="0" u="none" strike="noStrike" kern="0" cap="none" spc="-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on</a:t>
            </a:r>
            <a:r>
              <a:rPr kumimoji="0" sz="1800" b="0" i="0" u="none" strike="noStrike" kern="0" cap="none" spc="-10"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the form,</a:t>
            </a:r>
            <a:r>
              <a:rPr kumimoji="0" sz="1800" b="0" i="0" u="none" strike="noStrike" kern="0" cap="none" spc="-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it</a:t>
            </a:r>
            <a:r>
              <a:rPr kumimoji="0" sz="1800" b="0" i="0" u="none" strike="noStrike" kern="0" cap="none" spc="-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cannot</a:t>
            </a:r>
            <a:r>
              <a:rPr kumimoji="0" sz="1800" b="0" i="0" u="none" strike="noStrike" kern="0" cap="none" spc="-15" normalizeH="0" baseline="0" noProof="0" dirty="0">
                <a:ln>
                  <a:noFill/>
                </a:ln>
                <a:solidFill>
                  <a:srgbClr val="FFFF00"/>
                </a:solidFill>
                <a:effectLst/>
                <a:uLnTx/>
                <a:uFillTx/>
                <a:latin typeface="Century Gothic"/>
                <a:cs typeface="Century Gothic"/>
              </a:rPr>
              <a:t> </a:t>
            </a:r>
            <a:r>
              <a:rPr kumimoji="0" sz="1800" b="0" i="0" u="none" strike="noStrike" kern="0" cap="none" spc="0" normalizeH="0" baseline="0" noProof="0" dirty="0">
                <a:ln>
                  <a:noFill/>
                </a:ln>
                <a:solidFill>
                  <a:srgbClr val="FFFF00"/>
                </a:solidFill>
                <a:effectLst/>
                <a:uLnTx/>
                <a:uFillTx/>
                <a:latin typeface="Century Gothic"/>
                <a:cs typeface="Century Gothic"/>
              </a:rPr>
              <a:t>be </a:t>
            </a:r>
            <a:r>
              <a:rPr kumimoji="0" sz="1800" b="0" i="0" u="none" strike="noStrike" kern="0" cap="none" spc="-10" normalizeH="0" baseline="0" noProof="0" dirty="0">
                <a:ln>
                  <a:noFill/>
                </a:ln>
                <a:solidFill>
                  <a:srgbClr val="FFFF00"/>
                </a:solidFill>
                <a:effectLst/>
                <a:uLnTx/>
                <a:uFillTx/>
                <a:latin typeface="Century Gothic"/>
                <a:cs typeface="Century Gothic"/>
              </a:rPr>
              <a:t>removed.</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9583" rIns="0" bIns="0" rtlCol="0">
            <a:spAutoFit/>
          </a:bodyPr>
          <a:lstStyle/>
          <a:p>
            <a:pPr marL="34925">
              <a:lnSpc>
                <a:spcPct val="100000"/>
              </a:lnSpc>
              <a:spcBef>
                <a:spcPts val="100"/>
              </a:spcBef>
            </a:pPr>
            <a:r>
              <a:rPr dirty="0"/>
              <a:t>How</a:t>
            </a:r>
            <a:r>
              <a:rPr spc="-15" dirty="0"/>
              <a:t> </a:t>
            </a:r>
            <a:r>
              <a:rPr dirty="0"/>
              <a:t>do</a:t>
            </a:r>
            <a:r>
              <a:rPr spc="-15" dirty="0"/>
              <a:t> </a:t>
            </a:r>
            <a:r>
              <a:rPr dirty="0"/>
              <a:t>to</a:t>
            </a:r>
            <a:r>
              <a:rPr spc="-10" dirty="0"/>
              <a:t> </a:t>
            </a:r>
            <a:r>
              <a:rPr dirty="0"/>
              <a:t>create</a:t>
            </a:r>
            <a:r>
              <a:rPr spc="-15" dirty="0"/>
              <a:t> </a:t>
            </a:r>
            <a:r>
              <a:rPr dirty="0"/>
              <a:t>a digital</a:t>
            </a:r>
            <a:r>
              <a:rPr spc="-15" dirty="0"/>
              <a:t> </a:t>
            </a:r>
            <a:r>
              <a:rPr spc="-10" dirty="0"/>
              <a:t>signature</a:t>
            </a:r>
          </a:p>
        </p:txBody>
      </p:sp>
      <p:sp>
        <p:nvSpPr>
          <p:cNvPr id="3" name="object 3"/>
          <p:cNvSpPr txBox="1"/>
          <p:nvPr/>
        </p:nvSpPr>
        <p:spPr>
          <a:xfrm>
            <a:off x="747429" y="1801768"/>
            <a:ext cx="6496050" cy="4453783"/>
          </a:xfrm>
          <a:prstGeom prst="rect">
            <a:avLst/>
          </a:prstGeom>
        </p:spPr>
        <p:txBody>
          <a:bodyPr vert="horz" wrap="square" lIns="0" tIns="46990" rIns="0" bIns="0" rtlCol="0">
            <a:spAutoFit/>
          </a:bodyPr>
          <a:lstStyle/>
          <a:p>
            <a:pPr marL="355600" marR="5080" lvl="0" indent="-342900" defTabSz="914400" eaLnBrk="1" fontAlgn="auto" latinLnBrk="0" hangingPunct="1">
              <a:lnSpc>
                <a:spcPts val="2160"/>
              </a:lnSpc>
              <a:spcBef>
                <a:spcPts val="370"/>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BSPE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created</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thorough</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PDF</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walk</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through </a:t>
            </a:r>
            <a:r>
              <a:rPr kumimoji="0" sz="2000" b="0" i="0" u="none" strike="noStrike" kern="0" cap="none" spc="0" normalizeH="0" baseline="0" noProof="0" dirty="0">
                <a:ln>
                  <a:noFill/>
                </a:ln>
                <a:solidFill>
                  <a:srgbClr val="FFFFFF"/>
                </a:solidFill>
                <a:effectLst/>
                <a:uLnTx/>
                <a:uFillTx/>
                <a:latin typeface="Century Gothic"/>
                <a:cs typeface="Century Gothic"/>
              </a:rPr>
              <a:t>each</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step.</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354965" marR="526415" lvl="0" indent="-342900" defTabSz="914400" eaLnBrk="1" fontAlgn="auto" latinLnBrk="0" hangingPunct="1">
              <a:lnSpc>
                <a:spcPts val="2160"/>
              </a:lnSpc>
              <a:spcBef>
                <a:spcPts val="1000"/>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can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locate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1" u="none" strike="noStrike" kern="0" cap="none" spc="0" normalizeH="0" baseline="0" noProof="0" dirty="0">
                <a:ln>
                  <a:noFill/>
                </a:ln>
                <a:solidFill>
                  <a:srgbClr val="FFFFFF"/>
                </a:solidFill>
                <a:effectLst/>
                <a:uLnTx/>
                <a:uFillTx/>
                <a:latin typeface="Century Gothic"/>
                <a:cs typeface="Century Gothic"/>
              </a:rPr>
              <a:t>Digital</a:t>
            </a:r>
            <a:r>
              <a:rPr kumimoji="0" sz="2000" b="0" i="1" u="none" strike="noStrike" kern="0" cap="none" spc="-75" normalizeH="0" baseline="0" noProof="0" dirty="0">
                <a:ln>
                  <a:noFill/>
                </a:ln>
                <a:solidFill>
                  <a:srgbClr val="FFFFFF"/>
                </a:solidFill>
                <a:effectLst/>
                <a:uLnTx/>
                <a:uFillTx/>
                <a:latin typeface="Century Gothic"/>
                <a:cs typeface="Century Gothic"/>
              </a:rPr>
              <a:t> </a:t>
            </a:r>
            <a:r>
              <a:rPr kumimoji="0" sz="2000" b="0" i="1" u="none" strike="noStrike" kern="0" cap="none" spc="0" normalizeH="0" baseline="0" noProof="0" dirty="0">
                <a:ln>
                  <a:noFill/>
                </a:ln>
                <a:solidFill>
                  <a:srgbClr val="FFFFFF"/>
                </a:solidFill>
                <a:effectLst/>
                <a:uLnTx/>
                <a:uFillTx/>
                <a:latin typeface="Century Gothic"/>
                <a:cs typeface="Century Gothic"/>
              </a:rPr>
              <a:t>Signature</a:t>
            </a:r>
            <a:r>
              <a:rPr kumimoji="0" sz="2000" b="0" i="1" u="none" strike="noStrike" kern="0" cap="none" spc="-55" normalizeH="0" baseline="0" noProof="0" dirty="0">
                <a:ln>
                  <a:noFill/>
                </a:ln>
                <a:solidFill>
                  <a:srgbClr val="FFFFFF"/>
                </a:solidFill>
                <a:effectLst/>
                <a:uLnTx/>
                <a:uFillTx/>
                <a:latin typeface="Century Gothic"/>
                <a:cs typeface="Century Gothic"/>
              </a:rPr>
              <a:t> </a:t>
            </a:r>
            <a:r>
              <a:rPr kumimoji="0" sz="2000" b="0" i="1" u="none" strike="noStrike" kern="0" cap="none" spc="-10" normalizeH="0" baseline="0" noProof="0" dirty="0">
                <a:ln>
                  <a:noFill/>
                </a:ln>
                <a:solidFill>
                  <a:srgbClr val="FFFFFF"/>
                </a:solidFill>
                <a:effectLst/>
                <a:uLnTx/>
                <a:uFillTx/>
                <a:latin typeface="Century Gothic"/>
                <a:cs typeface="Century Gothic"/>
              </a:rPr>
              <a:t>Creation </a:t>
            </a:r>
            <a:r>
              <a:rPr kumimoji="0" sz="2000" b="0" i="1" u="none" strike="noStrike" kern="0" cap="none" spc="0" normalizeH="0" baseline="0" noProof="0" dirty="0">
                <a:ln>
                  <a:noFill/>
                </a:ln>
                <a:solidFill>
                  <a:srgbClr val="FFFFFF"/>
                </a:solidFill>
                <a:effectLst/>
                <a:uLnTx/>
                <a:uFillTx/>
                <a:latin typeface="Century Gothic"/>
                <a:cs typeface="Century Gothic"/>
              </a:rPr>
              <a:t>Guidance</a:t>
            </a:r>
            <a:r>
              <a:rPr kumimoji="0" sz="2000" b="0" i="1" u="none" strike="noStrike" kern="0" cap="none" spc="-10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at </a:t>
            </a:r>
            <a:r>
              <a:rPr kumimoji="0" sz="2000" b="0" i="0" u="sng" strike="noStrike" kern="0" cap="none" spc="-10" normalizeH="0" baseline="0" noProof="0" dirty="0">
                <a:ln>
                  <a:noFill/>
                </a:ln>
                <a:solidFill>
                  <a:srgbClr val="92D050"/>
                </a:solidFill>
                <a:effectLst/>
                <a:uLnTx/>
                <a:uFill>
                  <a:solidFill>
                    <a:srgbClr val="57C1B9"/>
                  </a:solidFill>
                </a:uFill>
                <a:latin typeface="Century Gothic"/>
                <a:cs typeface="Century Gothic"/>
                <a:hlinkClick r:id="rId2">
                  <a:extLst>
                    <a:ext uri="{A12FA001-AC4F-418D-AE19-62706E023703}">
                      <ahyp:hlinkClr xmlns:ahyp="http://schemas.microsoft.com/office/drawing/2018/hyperlinkcolor" val="tx"/>
                    </a:ext>
                  </a:extLst>
                </a:hlinkClick>
              </a:rPr>
              <a:t>https://idot.illinois.gov/transportation-</a:t>
            </a:r>
            <a:r>
              <a:rPr kumimoji="0" sz="2000" b="0" i="0" u="none" strike="noStrike" kern="0" cap="none" spc="-10" normalizeH="0" baseline="0" noProof="0" dirty="0">
                <a:ln>
                  <a:noFill/>
                </a:ln>
                <a:solidFill>
                  <a:srgbClr val="92D050"/>
                </a:solidFill>
                <a:effectLst/>
                <a:uLnTx/>
                <a:uFillTx/>
                <a:latin typeface="Century Gothic"/>
                <a:cs typeface="Century Gothic"/>
                <a:hlinkClick r:id="rId2">
                  <a:extLst>
                    <a:ext uri="{A12FA001-AC4F-418D-AE19-62706E023703}">
                      <ahyp:hlinkClr xmlns:ahyp="http://schemas.microsoft.com/office/drawing/2018/hyperlinkcolor" val="tx"/>
                    </a:ext>
                  </a:extLst>
                </a:hlinkClick>
              </a:rPr>
              <a:t> </a:t>
            </a:r>
            <a:r>
              <a:rPr kumimoji="0" sz="2000" b="0" i="0" u="sng" strike="noStrike" kern="0" cap="none" spc="-10" normalizeH="0" baseline="0" noProof="0" dirty="0">
                <a:ln>
                  <a:noFill/>
                </a:ln>
                <a:solidFill>
                  <a:srgbClr val="92D050"/>
                </a:solidFill>
                <a:effectLst/>
                <a:uLnTx/>
                <a:uFill>
                  <a:solidFill>
                    <a:srgbClr val="57C1B9"/>
                  </a:solidFill>
                </a:uFill>
                <a:latin typeface="Century Gothic"/>
                <a:cs typeface="Century Gothic"/>
                <a:hlinkClick r:id="rId2">
                  <a:extLst>
                    <a:ext uri="{A12FA001-AC4F-418D-AE19-62706E023703}">
                      <ahyp:hlinkClr xmlns:ahyp="http://schemas.microsoft.com/office/drawing/2018/hyperlinkcolor" val="tx"/>
                    </a:ext>
                  </a:extLst>
                </a:hlinkClick>
              </a:rPr>
              <a:t>system/safety/grants/resources</a:t>
            </a:r>
            <a:endParaRPr kumimoji="0" sz="2000" b="0" i="0" u="none" strike="noStrike" kern="0" cap="none" spc="0" normalizeH="0" baseline="0" noProof="0" dirty="0">
              <a:ln>
                <a:noFill/>
              </a:ln>
              <a:solidFill>
                <a:srgbClr val="92D050"/>
              </a:solidFill>
              <a:effectLst/>
              <a:uLnTx/>
              <a:uFillTx/>
              <a:latin typeface="Century Gothic"/>
              <a:cs typeface="Century Gothic"/>
            </a:endParaRPr>
          </a:p>
          <a:p>
            <a:pPr marL="755650" marR="0" lvl="1" indent="-285750" defTabSz="914400" eaLnBrk="1" fontAlgn="auto" latinLnBrk="0" hangingPunct="1">
              <a:lnSpc>
                <a:spcPct val="100000"/>
              </a:lnSpc>
              <a:spcBef>
                <a:spcPts val="755"/>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Click</a:t>
            </a:r>
            <a:r>
              <a:rPr kumimoji="0" sz="1800" b="0" i="0" u="none" strike="noStrike" kern="0" cap="none" spc="-2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on</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the</a:t>
            </a:r>
            <a:r>
              <a:rPr kumimoji="0" sz="1800" b="0" i="0" u="none" strike="noStrike" kern="0" cap="none" spc="5"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Resources</a:t>
            </a:r>
            <a:r>
              <a:rPr kumimoji="0" sz="1800" b="0" i="0" u="none" strike="noStrike" kern="0" cap="none" spc="10" normalizeH="0" baseline="0" noProof="0" dirty="0">
                <a:ln>
                  <a:noFill/>
                </a:ln>
                <a:solidFill>
                  <a:srgbClr val="FFFFFF"/>
                </a:solidFill>
                <a:effectLst/>
                <a:uLnTx/>
                <a:uFillTx/>
                <a:latin typeface="Century Gothic"/>
                <a:cs typeface="Century Gothic"/>
              </a:rPr>
              <a:t> </a:t>
            </a:r>
            <a:r>
              <a:rPr kumimoji="0" sz="1800" b="0" i="0" u="none" strike="noStrike" kern="0" cap="none" spc="-25" normalizeH="0" baseline="0" noProof="0" dirty="0">
                <a:ln>
                  <a:noFill/>
                </a:ln>
                <a:solidFill>
                  <a:srgbClr val="FFFFFF"/>
                </a:solidFill>
                <a:effectLst/>
                <a:uLnTx/>
                <a:uFillTx/>
                <a:latin typeface="Century Gothic"/>
                <a:cs typeface="Century Gothic"/>
              </a:rPr>
              <a:t>tab</a:t>
            </a:r>
            <a:endParaRPr kumimoji="0" sz="1800" b="0" i="0" u="none" strike="noStrike" kern="0" cap="none" spc="0" normalizeH="0" baseline="0" noProof="0" dirty="0">
              <a:ln>
                <a:noFill/>
              </a:ln>
              <a:solidFill>
                <a:sysClr val="windowText" lastClr="000000"/>
              </a:solidFill>
              <a:effectLst/>
              <a:uLnTx/>
              <a:uFillTx/>
              <a:latin typeface="Century Gothic"/>
              <a:cs typeface="Century Gothic"/>
            </a:endParaRPr>
          </a:p>
          <a:p>
            <a:pPr marL="1155700" marR="0" lvl="2" indent="-228600" defTabSz="914400" eaLnBrk="1" fontAlgn="auto" latinLnBrk="0" hangingPunct="1">
              <a:lnSpc>
                <a:spcPct val="100000"/>
              </a:lnSpc>
              <a:spcBef>
                <a:spcPts val="815"/>
              </a:spcBef>
              <a:spcAft>
                <a:spcPts val="0"/>
              </a:spcAft>
              <a:buClr>
                <a:srgbClr val="89D0D5"/>
              </a:buClr>
              <a:buSzPct val="78125"/>
              <a:buFont typeface="Wingdings 3"/>
              <a:buChar char=""/>
              <a:tabLst>
                <a:tab pos="1155700" algn="l"/>
              </a:tabLst>
              <a:defRPr/>
            </a:pPr>
            <a:r>
              <a:rPr kumimoji="0" sz="1600" b="0" i="0" u="none" strike="noStrike" kern="0" cap="none" spc="0" normalizeH="0" baseline="0" noProof="0" dirty="0">
                <a:ln>
                  <a:noFill/>
                </a:ln>
                <a:solidFill>
                  <a:srgbClr val="FFFFFF"/>
                </a:solidFill>
                <a:effectLst/>
                <a:uLnTx/>
                <a:uFillTx/>
                <a:latin typeface="Century Gothic"/>
                <a:cs typeface="Century Gothic"/>
              </a:rPr>
              <a:t>Budget</a:t>
            </a:r>
            <a:r>
              <a:rPr kumimoji="0" sz="1600" b="0" i="0" u="none" strike="noStrike" kern="0" cap="none" spc="-35"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and</a:t>
            </a:r>
            <a:r>
              <a:rPr kumimoji="0" sz="1600" b="0" i="0" u="none" strike="noStrike" kern="0" cap="none" spc="-20" normalizeH="0" baseline="0" noProof="0" dirty="0">
                <a:ln>
                  <a:noFill/>
                </a:ln>
                <a:solidFill>
                  <a:srgbClr val="FFFFFF"/>
                </a:solidFill>
                <a:effectLst/>
                <a:uLnTx/>
                <a:uFillTx/>
                <a:latin typeface="Century Gothic"/>
                <a:cs typeface="Century Gothic"/>
              </a:rPr>
              <a:t> </a:t>
            </a:r>
            <a:r>
              <a:rPr kumimoji="0" sz="1600" b="0" i="0" u="none" strike="noStrike" kern="0" cap="none" spc="0" normalizeH="0" baseline="0" noProof="0" dirty="0">
                <a:ln>
                  <a:noFill/>
                </a:ln>
                <a:solidFill>
                  <a:srgbClr val="FFFFFF"/>
                </a:solidFill>
                <a:effectLst/>
                <a:uLnTx/>
                <a:uFillTx/>
                <a:latin typeface="Century Gothic"/>
                <a:cs typeface="Century Gothic"/>
              </a:rPr>
              <a:t>Finance</a:t>
            </a:r>
            <a:r>
              <a:rPr kumimoji="0" sz="1600" b="0" i="0" u="none" strike="noStrike" kern="0" cap="none" spc="-25" normalizeH="0" baseline="0" noProof="0" dirty="0">
                <a:ln>
                  <a:noFill/>
                </a:ln>
                <a:solidFill>
                  <a:srgbClr val="FFFFFF"/>
                </a:solidFill>
                <a:effectLst/>
                <a:uLnTx/>
                <a:uFillTx/>
                <a:latin typeface="Century Gothic"/>
                <a:cs typeface="Century Gothic"/>
              </a:rPr>
              <a:t> </a:t>
            </a:r>
            <a:r>
              <a:rPr kumimoji="0" sz="1600" b="0" i="0" u="none" strike="noStrike" kern="0" cap="none" spc="-10" normalizeH="0" baseline="0" noProof="0" dirty="0">
                <a:ln>
                  <a:noFill/>
                </a:ln>
                <a:solidFill>
                  <a:srgbClr val="FFFFFF"/>
                </a:solidFill>
                <a:effectLst/>
                <a:uLnTx/>
                <a:uFillTx/>
                <a:latin typeface="Century Gothic"/>
                <a:cs typeface="Century Gothic"/>
              </a:rPr>
              <a:t>Section</a:t>
            </a:r>
            <a:endParaRPr kumimoji="0" sz="1600" b="0" i="0" u="none" strike="noStrike" kern="0" cap="none" spc="0" normalizeH="0" baseline="0" noProof="0" dirty="0">
              <a:ln>
                <a:noFill/>
              </a:ln>
              <a:solidFill>
                <a:sysClr val="windowText" lastClr="000000"/>
              </a:solidFill>
              <a:effectLst/>
              <a:uLnTx/>
              <a:uFillTx/>
              <a:latin typeface="Century Gothic"/>
              <a:cs typeface="Century Gothic"/>
            </a:endParaRPr>
          </a:p>
          <a:p>
            <a:pPr marL="1612900" marR="0" lvl="3" indent="-228600" defTabSz="914400" eaLnBrk="1" fontAlgn="auto" latinLnBrk="0" hangingPunct="1">
              <a:lnSpc>
                <a:spcPct val="100000"/>
              </a:lnSpc>
              <a:spcBef>
                <a:spcPts val="835"/>
              </a:spcBef>
              <a:spcAft>
                <a:spcPts val="0"/>
              </a:spcAft>
              <a:buClr>
                <a:srgbClr val="89D0D5"/>
              </a:buClr>
              <a:buSzPct val="78571"/>
              <a:buFont typeface="Wingdings 3"/>
              <a:buChar char=""/>
              <a:tabLst>
                <a:tab pos="1612900" algn="l"/>
              </a:tabLst>
              <a:defRPr/>
            </a:pPr>
            <a:r>
              <a:rPr kumimoji="0" sz="1400" b="0" i="0" u="none" strike="noStrike" kern="0" cap="none" spc="0" normalizeH="0" baseline="0" noProof="0" dirty="0">
                <a:ln>
                  <a:noFill/>
                </a:ln>
                <a:solidFill>
                  <a:srgbClr val="FFFFFF"/>
                </a:solidFill>
                <a:effectLst/>
                <a:uLnTx/>
                <a:uFillTx/>
                <a:latin typeface="Century Gothic"/>
                <a:cs typeface="Century Gothic"/>
              </a:rPr>
              <a:t>Digital</a:t>
            </a:r>
            <a:r>
              <a:rPr kumimoji="0" sz="1400" b="0" i="0" u="none" strike="noStrike" kern="0" cap="none" spc="-8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Signature</a:t>
            </a:r>
            <a:r>
              <a:rPr kumimoji="0" sz="1400" b="0" i="0" u="none" strike="noStrike" kern="0" cap="none" spc="-75" normalizeH="0" baseline="0" noProof="0" dirty="0">
                <a:ln>
                  <a:noFill/>
                </a:ln>
                <a:solidFill>
                  <a:srgbClr val="FFFFFF"/>
                </a:solidFill>
                <a:effectLst/>
                <a:uLnTx/>
                <a:uFillTx/>
                <a:latin typeface="Century Gothic"/>
                <a:cs typeface="Century Gothic"/>
              </a:rPr>
              <a:t> </a:t>
            </a:r>
            <a:r>
              <a:rPr kumimoji="0" sz="1400" b="0" i="0" u="none" strike="noStrike" kern="0" cap="none" spc="0" normalizeH="0" baseline="0" noProof="0" dirty="0">
                <a:ln>
                  <a:noFill/>
                </a:ln>
                <a:solidFill>
                  <a:srgbClr val="FFFFFF"/>
                </a:solidFill>
                <a:effectLst/>
                <a:uLnTx/>
                <a:uFillTx/>
                <a:latin typeface="Century Gothic"/>
                <a:cs typeface="Century Gothic"/>
              </a:rPr>
              <a:t>Creation</a:t>
            </a:r>
            <a:r>
              <a:rPr kumimoji="0" sz="1400" b="0" i="0" u="none" strike="noStrike" kern="0" cap="none" spc="-70" normalizeH="0" baseline="0" noProof="0" dirty="0">
                <a:ln>
                  <a:noFill/>
                </a:ln>
                <a:solidFill>
                  <a:srgbClr val="FFFFFF"/>
                </a:solidFill>
                <a:effectLst/>
                <a:uLnTx/>
                <a:uFillTx/>
                <a:latin typeface="Century Gothic"/>
                <a:cs typeface="Century Gothic"/>
              </a:rPr>
              <a:t> </a:t>
            </a:r>
            <a:r>
              <a:rPr kumimoji="0" sz="1400" b="0" i="0" u="none" strike="noStrike" kern="0" cap="none" spc="-10" normalizeH="0" baseline="0" noProof="0" dirty="0">
                <a:ln>
                  <a:noFill/>
                </a:ln>
                <a:solidFill>
                  <a:srgbClr val="FFFFFF"/>
                </a:solidFill>
                <a:effectLst/>
                <a:uLnTx/>
                <a:uFillTx/>
                <a:latin typeface="Century Gothic"/>
                <a:cs typeface="Century Gothic"/>
              </a:rPr>
              <a:t>Guidance</a:t>
            </a:r>
            <a:endParaRPr kumimoji="0" sz="1400" b="0" i="0" u="none" strike="noStrike" kern="0" cap="none" spc="0" normalizeH="0" baseline="0" noProof="0" dirty="0">
              <a:ln>
                <a:noFill/>
              </a:ln>
              <a:solidFill>
                <a:sysClr val="windowText" lastClr="000000"/>
              </a:solidFill>
              <a:effectLst/>
              <a:uLnTx/>
              <a:uFillTx/>
              <a:latin typeface="Century Gothic"/>
              <a:cs typeface="Century Gothic"/>
            </a:endParaRPr>
          </a:p>
          <a:p>
            <a:pPr marL="355600" marR="78740" lvl="0" indent="-342900" defTabSz="914400" eaLnBrk="1" fontAlgn="auto" latinLnBrk="0" hangingPunct="1">
              <a:lnSpc>
                <a:spcPts val="2160"/>
              </a:lnSpc>
              <a:spcBef>
                <a:spcPts val="101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If</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having</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trouble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creating</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digital </a:t>
            </a:r>
            <a:r>
              <a:rPr kumimoji="0" sz="2000" b="0" i="0" u="none" strike="noStrike" kern="0" cap="none" spc="0" normalizeH="0" baseline="0" noProof="0" dirty="0">
                <a:ln>
                  <a:noFill/>
                </a:ln>
                <a:solidFill>
                  <a:srgbClr val="FFFFFF"/>
                </a:solidFill>
                <a:effectLst/>
                <a:uLnTx/>
                <a:uFillTx/>
                <a:latin typeface="Century Gothic"/>
                <a:cs typeface="Century Gothic"/>
              </a:rPr>
              <a:t>signature,</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please</a:t>
            </a:r>
            <a:r>
              <a:rPr kumimoji="0" sz="2000" b="0" i="0" u="none" strike="noStrike" kern="0" cap="none" spc="-8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contact</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your</a:t>
            </a:r>
            <a:r>
              <a:rPr kumimoji="0" sz="2000" b="0" i="0" u="none" strike="noStrike" kern="0" cap="none" spc="-8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IT</a:t>
            </a:r>
            <a:r>
              <a:rPr kumimoji="0" sz="2000" b="0" i="0" u="none" strike="noStrike" kern="0" cap="none" spc="-80" normalizeH="0" baseline="0" noProof="0" dirty="0">
                <a:ln>
                  <a:noFill/>
                </a:ln>
                <a:solidFill>
                  <a:srgbClr val="FFFF00"/>
                </a:solidFill>
                <a:effectLst/>
                <a:uLnTx/>
                <a:uFillTx/>
                <a:latin typeface="Century Gothic"/>
                <a:cs typeface="Century Gothic"/>
              </a:rPr>
              <a:t> </a:t>
            </a:r>
            <a:r>
              <a:rPr kumimoji="0" sz="2000" b="0" i="0" u="none" strike="noStrike" kern="0" cap="none" spc="-10" normalizeH="0" baseline="0" noProof="0" dirty="0">
                <a:ln>
                  <a:noFill/>
                </a:ln>
                <a:solidFill>
                  <a:srgbClr val="FFFF00"/>
                </a:solidFill>
                <a:effectLst/>
                <a:uLnTx/>
                <a:uFillTx/>
                <a:latin typeface="Century Gothic"/>
                <a:cs typeface="Century Gothic"/>
              </a:rPr>
              <a:t>department </a:t>
            </a:r>
            <a:r>
              <a:rPr kumimoji="0" sz="2000" b="0" i="0" u="none" strike="noStrike" kern="0" cap="none" spc="0" normalizeH="0" baseline="0" noProof="0" dirty="0">
                <a:ln>
                  <a:noFill/>
                </a:ln>
                <a:solidFill>
                  <a:srgbClr val="FFFFFF"/>
                </a:solidFill>
                <a:effectLst/>
                <a:uLnTx/>
                <a:uFillTx/>
                <a:latin typeface="Century Gothic"/>
                <a:cs typeface="Century Gothic"/>
              </a:rPr>
              <a:t>before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requesting</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help</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from</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IDOT.</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unable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answer</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questions</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about</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your</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IT</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software systems.</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p:txBody>
      </p:sp>
      <p:pic>
        <p:nvPicPr>
          <p:cNvPr id="4" name="object 4"/>
          <p:cNvPicPr/>
          <p:nvPr/>
        </p:nvPicPr>
        <p:blipFill>
          <a:blip r:embed="rId3" cstate="print"/>
          <a:stretch>
            <a:fillRect/>
          </a:stretch>
        </p:blipFill>
        <p:spPr>
          <a:xfrm>
            <a:off x="6210300" y="3058667"/>
            <a:ext cx="5803391" cy="126110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5828" y="992436"/>
            <a:ext cx="10988675" cy="665480"/>
          </a:xfrm>
          <a:prstGeom prst="rect">
            <a:avLst/>
          </a:prstGeom>
        </p:spPr>
        <p:txBody>
          <a:bodyPr vert="horz" wrap="square" lIns="0" tIns="12700" rIns="0" bIns="0" rtlCol="0">
            <a:spAutoFit/>
          </a:bodyPr>
          <a:lstStyle/>
          <a:p>
            <a:pPr marL="12700">
              <a:lnSpc>
                <a:spcPct val="100000"/>
              </a:lnSpc>
              <a:spcBef>
                <a:spcPts val="100"/>
              </a:spcBef>
            </a:pPr>
            <a:r>
              <a:rPr dirty="0"/>
              <a:t>How</a:t>
            </a:r>
            <a:r>
              <a:rPr spc="-20" dirty="0"/>
              <a:t> </a:t>
            </a:r>
            <a:r>
              <a:rPr dirty="0"/>
              <a:t>do</a:t>
            </a:r>
            <a:r>
              <a:rPr spc="-15" dirty="0"/>
              <a:t> </a:t>
            </a:r>
            <a:r>
              <a:rPr dirty="0"/>
              <a:t>to</a:t>
            </a:r>
            <a:r>
              <a:rPr spc="-15" dirty="0"/>
              <a:t> </a:t>
            </a:r>
            <a:r>
              <a:rPr dirty="0"/>
              <a:t>create</a:t>
            </a:r>
            <a:r>
              <a:rPr spc="-15" dirty="0"/>
              <a:t> </a:t>
            </a:r>
            <a:r>
              <a:rPr dirty="0"/>
              <a:t>a</a:t>
            </a:r>
            <a:r>
              <a:rPr spc="-10" dirty="0"/>
              <a:t> </a:t>
            </a:r>
            <a:r>
              <a:rPr dirty="0"/>
              <a:t>digital</a:t>
            </a:r>
            <a:r>
              <a:rPr spc="-15" dirty="0"/>
              <a:t> </a:t>
            </a:r>
            <a:r>
              <a:rPr dirty="0"/>
              <a:t>signature</a:t>
            </a:r>
            <a:r>
              <a:rPr spc="-20" dirty="0"/>
              <a:t> </a:t>
            </a:r>
            <a:r>
              <a:rPr sz="2000" spc="-10" dirty="0"/>
              <a:t>(continued)</a:t>
            </a:r>
            <a:endParaRPr sz="2000"/>
          </a:p>
        </p:txBody>
      </p:sp>
      <p:sp>
        <p:nvSpPr>
          <p:cNvPr id="3" name="object 3"/>
          <p:cNvSpPr txBox="1"/>
          <p:nvPr/>
        </p:nvSpPr>
        <p:spPr>
          <a:xfrm>
            <a:off x="758718" y="2074480"/>
            <a:ext cx="8992870" cy="2188210"/>
          </a:xfrm>
          <a:prstGeom prst="rect">
            <a:avLst/>
          </a:prstGeom>
        </p:spPr>
        <p:txBody>
          <a:bodyPr vert="horz" wrap="square" lIns="0" tIns="153670" rIns="0" bIns="0" rtlCol="0">
            <a:spAutoFit/>
          </a:bodyPr>
          <a:lstStyle/>
          <a:p>
            <a:pPr marL="355600" marR="0" lvl="0" indent="-342900" defTabSz="914400" eaLnBrk="1" fontAlgn="auto" latinLnBrk="0" hangingPunct="1">
              <a:lnSpc>
                <a:spcPct val="100000"/>
              </a:lnSpc>
              <a:spcBef>
                <a:spcPts val="1210"/>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Who</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needs</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digital</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signature?</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755650" marR="0" lvl="1" indent="-285750" defTabSz="914400" eaLnBrk="1" fontAlgn="auto" latinLnBrk="0" hangingPunct="1">
              <a:lnSpc>
                <a:spcPct val="100000"/>
              </a:lnSpc>
              <a:spcBef>
                <a:spcPts val="1005"/>
              </a:spcBef>
              <a:spcAft>
                <a:spcPts val="0"/>
              </a:spcAft>
              <a:buClr>
                <a:srgbClr val="89D0D5"/>
              </a:buClr>
              <a:buSzPct val="80555"/>
              <a:buFont typeface="Wingdings 3"/>
              <a:buChar char=""/>
              <a:tabLst>
                <a:tab pos="755650" algn="l"/>
              </a:tabLst>
              <a:defRPr/>
            </a:pPr>
            <a:r>
              <a:rPr kumimoji="0" sz="1800" b="0" i="0" u="none" strike="noStrike" kern="0" cap="none" spc="0" normalizeH="0" baseline="0" noProof="0" dirty="0">
                <a:ln>
                  <a:noFill/>
                </a:ln>
                <a:solidFill>
                  <a:srgbClr val="FFFFFF"/>
                </a:solidFill>
                <a:effectLst/>
                <a:uLnTx/>
                <a:uFillTx/>
                <a:latin typeface="Century Gothic"/>
                <a:cs typeface="Century Gothic"/>
              </a:rPr>
              <a:t>Project</a:t>
            </a:r>
            <a:r>
              <a:rPr kumimoji="0" sz="1800" b="0" i="0" u="none" strike="noStrike" kern="0" cap="none" spc="-4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Director</a:t>
            </a:r>
            <a:r>
              <a:rPr kumimoji="0" sz="1800" b="0" i="0" u="none" strike="noStrike" kern="0" cap="none" spc="-3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and/or</a:t>
            </a:r>
            <a:r>
              <a:rPr kumimoji="0" sz="1800" b="0" i="0" u="none" strike="noStrike" kern="0" cap="none" spc="-30" normalizeH="0" baseline="0" noProof="0" dirty="0">
                <a:ln>
                  <a:noFill/>
                </a:ln>
                <a:solidFill>
                  <a:srgbClr val="FFFFFF"/>
                </a:solidFill>
                <a:effectLst/>
                <a:uLnTx/>
                <a:uFillTx/>
                <a:latin typeface="Century Gothic"/>
                <a:cs typeface="Century Gothic"/>
              </a:rPr>
              <a:t> </a:t>
            </a:r>
            <a:r>
              <a:rPr kumimoji="0" sz="1800" b="0" i="0" u="none" strike="noStrike" kern="0" cap="none" spc="0" normalizeH="0" baseline="0" noProof="0" dirty="0">
                <a:ln>
                  <a:noFill/>
                </a:ln>
                <a:solidFill>
                  <a:srgbClr val="FFFFFF"/>
                </a:solidFill>
                <a:effectLst/>
                <a:uLnTx/>
                <a:uFillTx/>
                <a:latin typeface="Century Gothic"/>
                <a:cs typeface="Century Gothic"/>
              </a:rPr>
              <a:t>Authorizing </a:t>
            </a:r>
            <a:r>
              <a:rPr kumimoji="0" sz="1800" b="0" i="0" u="none" strike="noStrike" kern="0" cap="none" spc="-10" normalizeH="0" baseline="0" noProof="0" dirty="0">
                <a:ln>
                  <a:noFill/>
                </a:ln>
                <a:solidFill>
                  <a:srgbClr val="FFFFFF"/>
                </a:solidFill>
                <a:effectLst/>
                <a:uLnTx/>
                <a:uFillTx/>
                <a:latin typeface="Century Gothic"/>
                <a:cs typeface="Century Gothic"/>
              </a:rPr>
              <a:t>Representative.</a:t>
            </a:r>
            <a:endParaRPr kumimoji="0" sz="1800" b="0" i="0" u="none" strike="noStrike" kern="0" cap="none" spc="0" normalizeH="0" baseline="0" noProof="0">
              <a:ln>
                <a:noFill/>
              </a:ln>
              <a:solidFill>
                <a:sysClr val="windowText" lastClr="000000"/>
              </a:solidFill>
              <a:effectLst/>
              <a:uLnTx/>
              <a:uFillTx/>
              <a:latin typeface="Century Gothic"/>
              <a:cs typeface="Century Gothic"/>
            </a:endParaRPr>
          </a:p>
          <a:p>
            <a:pPr marL="0" marR="0" lvl="1" indent="0" defTabSz="914400" eaLnBrk="1" fontAlgn="auto" latinLnBrk="0" hangingPunct="1">
              <a:lnSpc>
                <a:spcPct val="100000"/>
              </a:lnSpc>
              <a:spcBef>
                <a:spcPts val="25"/>
              </a:spcBef>
              <a:spcAft>
                <a:spcPts val="0"/>
              </a:spcAft>
              <a:buClr>
                <a:srgbClr val="89D0D5"/>
              </a:buClr>
              <a:buSzTx/>
              <a:buFont typeface="Wingdings 3"/>
              <a:buChar char=""/>
              <a:tabLst/>
              <a:defRPr/>
            </a:pPr>
            <a:endParaRPr kumimoji="0" sz="2550" b="0" i="0" u="none" strike="noStrike" kern="0" cap="none" spc="0" normalizeH="0" baseline="0" noProof="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Keep</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your</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digital</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signature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password</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somewhere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safe</a:t>
            </a:r>
            <a:r>
              <a:rPr kumimoji="0" sz="2000" b="0" i="0" u="none" strike="noStrike" kern="0" cap="none" spc="-8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or</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80"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need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create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new</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one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as</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password</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required</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each</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time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you </a:t>
            </a:r>
            <a:r>
              <a:rPr kumimoji="0" sz="2000" b="0" i="0" u="none" strike="noStrike" kern="0" cap="none" spc="0" normalizeH="0" baseline="0" noProof="0" dirty="0">
                <a:ln>
                  <a:noFill/>
                </a:ln>
                <a:solidFill>
                  <a:srgbClr val="FFFFFF"/>
                </a:solidFill>
                <a:effectLst/>
                <a:uLnTx/>
                <a:uFillTx/>
                <a:latin typeface="Century Gothic"/>
                <a:cs typeface="Century Gothic"/>
              </a:rPr>
              <a:t>need</a:t>
            </a:r>
            <a:r>
              <a:rPr kumimoji="0" sz="2000" b="0" i="0" u="none" strike="noStrike" kern="0" cap="none" spc="-2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form.</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49765" rIns="0" bIns="0" rtlCol="0">
            <a:spAutoFit/>
          </a:bodyPr>
          <a:lstStyle/>
          <a:p>
            <a:pPr marL="11430">
              <a:lnSpc>
                <a:spcPct val="100000"/>
              </a:lnSpc>
              <a:spcBef>
                <a:spcPts val="100"/>
              </a:spcBef>
            </a:pPr>
            <a:r>
              <a:rPr dirty="0"/>
              <a:t>Digital</a:t>
            </a:r>
            <a:r>
              <a:rPr spc="-45" dirty="0"/>
              <a:t> </a:t>
            </a:r>
            <a:r>
              <a:rPr dirty="0"/>
              <a:t>Signature</a:t>
            </a:r>
            <a:r>
              <a:rPr spc="-40" dirty="0"/>
              <a:t> </a:t>
            </a:r>
            <a:r>
              <a:rPr dirty="0"/>
              <a:t>Process</a:t>
            </a:r>
            <a:r>
              <a:rPr spc="-25" dirty="0"/>
              <a:t> </a:t>
            </a:r>
            <a:r>
              <a:rPr sz="2000" spc="-10" dirty="0"/>
              <a:t>(continued)</a:t>
            </a:r>
            <a:endParaRPr sz="2000"/>
          </a:p>
        </p:txBody>
      </p:sp>
      <p:sp>
        <p:nvSpPr>
          <p:cNvPr id="3" name="object 3"/>
          <p:cNvSpPr txBox="1"/>
          <p:nvPr/>
        </p:nvSpPr>
        <p:spPr>
          <a:xfrm>
            <a:off x="863494" y="1807063"/>
            <a:ext cx="9278620" cy="3394075"/>
          </a:xfrm>
          <a:prstGeom prst="rect">
            <a:avLst/>
          </a:prstGeom>
        </p:spPr>
        <p:txBody>
          <a:bodyPr vert="horz" wrap="square" lIns="0" tIns="12700" rIns="0" bIns="0" rtlCol="0">
            <a:spAutoFit/>
          </a:bodyPr>
          <a:lstStyle/>
          <a:p>
            <a:pPr marL="355600" marR="0" lvl="0" indent="-342900" defTabSz="914400" eaLnBrk="1" fontAlgn="auto" latinLnBrk="0" hangingPunct="1">
              <a:lnSpc>
                <a:spcPct val="100000"/>
              </a:lnSpc>
              <a:spcBef>
                <a:spcPts val="10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Now</a:t>
            </a:r>
            <a:r>
              <a:rPr kumimoji="0" sz="1900" b="0" i="0" u="none" strike="noStrike" kern="0" cap="none" spc="-3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that your</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digital</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signatures</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have</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been</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created,</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you</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can</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sign</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the</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claim.</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The</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front</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page</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of</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the claim</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in</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the</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only</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area</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that requires</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a</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digital</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signature.</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0"/>
              </a:spcBef>
              <a:spcAft>
                <a:spcPts val="0"/>
              </a:spcAft>
              <a:buClr>
                <a:srgbClr val="89D0D5"/>
              </a:buClr>
              <a:buSzTx/>
              <a:buFont typeface="Wingdings 3"/>
              <a:buChar char=""/>
              <a:tabLst/>
              <a:defRPr/>
            </a:pPr>
            <a:endParaRPr kumimoji="0" sz="275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Once</a:t>
            </a:r>
            <a:r>
              <a:rPr kumimoji="0" sz="1900" b="0" i="0" u="none" strike="noStrike" kern="0" cap="none" spc="-3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you</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are</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ready</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to sign,</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the</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Certification box</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must</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be</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clicked</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35"/>
              </a:spcBef>
              <a:spcAft>
                <a:spcPts val="0"/>
              </a:spcAft>
              <a:buClr>
                <a:srgbClr val="89D0D5"/>
              </a:buClr>
              <a:buSzTx/>
              <a:buFont typeface="Wingdings 3"/>
              <a:buChar char=""/>
              <a:tabLst/>
              <a:defRPr/>
            </a:pP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Click</a:t>
            </a:r>
            <a:r>
              <a:rPr kumimoji="0" sz="1900" b="0" i="0" u="none" strike="noStrike" kern="0" cap="none" spc="-4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blue</a:t>
            </a:r>
            <a:r>
              <a:rPr kumimoji="0" sz="1900" b="0" i="0" u="none" strike="noStrike" kern="0" cap="none" spc="-1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box</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to</a:t>
            </a:r>
            <a:r>
              <a:rPr kumimoji="0" sz="1900" b="0" i="0" u="none" strike="noStrike" kern="0" cap="none" spc="-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place</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Digital</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Signature.</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40"/>
              </a:spcBef>
              <a:spcAft>
                <a:spcPts val="0"/>
              </a:spcAft>
              <a:buClr>
                <a:srgbClr val="89D0D5"/>
              </a:buClr>
              <a:buSzTx/>
              <a:buFont typeface="Wingdings 3"/>
              <a:buChar char=""/>
              <a:tabLst/>
              <a:defRPr/>
            </a:pP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Signing</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is</a:t>
            </a:r>
            <a:r>
              <a:rPr kumimoji="0" sz="1900" b="0" i="0" u="none" strike="noStrike" kern="0" cap="none" spc="-20"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complete</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0" marR="0" lvl="0" indent="0" defTabSz="914400" eaLnBrk="1" fontAlgn="auto" latinLnBrk="0" hangingPunct="1">
              <a:lnSpc>
                <a:spcPct val="100000"/>
              </a:lnSpc>
              <a:spcBef>
                <a:spcPts val="40"/>
              </a:spcBef>
              <a:spcAft>
                <a:spcPts val="0"/>
              </a:spcAft>
              <a:buClr>
                <a:srgbClr val="89D0D5"/>
              </a:buClr>
              <a:buSzTx/>
              <a:buFont typeface="Wingdings 3"/>
              <a:buChar char=""/>
              <a:tabLst/>
              <a:defRPr/>
            </a:pP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0"/>
              </a:spcBef>
              <a:spcAft>
                <a:spcPts val="0"/>
              </a:spcAft>
              <a:buClr>
                <a:srgbClr val="89D0D5"/>
              </a:buClr>
              <a:buSzPct val="78947"/>
              <a:buFont typeface="Wingdings 3"/>
              <a:buChar char=""/>
              <a:tabLst>
                <a:tab pos="354965" algn="l"/>
                <a:tab pos="355600" algn="l"/>
              </a:tabLst>
              <a:defRPr/>
            </a:pPr>
            <a:r>
              <a:rPr kumimoji="0" sz="1900" b="0" i="0" u="none" strike="noStrike" kern="0" cap="none" spc="0" normalizeH="0" baseline="0" noProof="0" dirty="0">
                <a:ln>
                  <a:noFill/>
                </a:ln>
                <a:solidFill>
                  <a:srgbClr val="FFFFFF"/>
                </a:solidFill>
                <a:effectLst/>
                <a:uLnTx/>
                <a:uFillTx/>
                <a:latin typeface="Century Gothic"/>
                <a:cs typeface="Century Gothic"/>
              </a:rPr>
              <a:t>Ready</a:t>
            </a:r>
            <a:r>
              <a:rPr kumimoji="0" sz="1900" b="0" i="0" u="none" strike="noStrike" kern="0" cap="none" spc="-4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to</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Submit</a:t>
            </a:r>
            <a:r>
              <a:rPr kumimoji="0" sz="1900" b="0" i="0" u="none" strike="noStrike" kern="0" cap="none" spc="-10" normalizeH="0" baseline="0" noProof="0" dirty="0">
                <a:ln>
                  <a:noFill/>
                </a:ln>
                <a:solidFill>
                  <a:srgbClr val="FFFFFF"/>
                </a:solidFill>
                <a:effectLst/>
                <a:uLnTx/>
                <a:uFillTx/>
                <a:latin typeface="Century Gothic"/>
                <a:cs typeface="Century Gothic"/>
              </a:rPr>
              <a:t> </a:t>
            </a:r>
            <a:r>
              <a:rPr kumimoji="0" sz="1900" b="0" i="0" u="none" strike="noStrike" kern="0" cap="none" spc="0" normalizeH="0" baseline="0" noProof="0" dirty="0">
                <a:ln>
                  <a:noFill/>
                </a:ln>
                <a:solidFill>
                  <a:srgbClr val="FFFFFF"/>
                </a:solidFill>
                <a:effectLst/>
                <a:uLnTx/>
                <a:uFillTx/>
                <a:latin typeface="Century Gothic"/>
                <a:cs typeface="Century Gothic"/>
              </a:rPr>
              <a:t>digital</a:t>
            </a:r>
            <a:r>
              <a:rPr kumimoji="0" sz="1900" b="0" i="0" u="none" strike="noStrike" kern="0" cap="none" spc="-25" normalizeH="0" baseline="0" noProof="0" dirty="0">
                <a:ln>
                  <a:noFill/>
                </a:ln>
                <a:solidFill>
                  <a:srgbClr val="FFFFFF"/>
                </a:solidFill>
                <a:effectLst/>
                <a:uLnTx/>
                <a:uFillTx/>
                <a:latin typeface="Century Gothic"/>
                <a:cs typeface="Century Gothic"/>
              </a:rPr>
              <a:t> </a:t>
            </a:r>
            <a:r>
              <a:rPr kumimoji="0" sz="1900" b="0" i="0" u="none" strike="noStrike" kern="0" cap="none" spc="-10" normalizeH="0" baseline="0" noProof="0" dirty="0">
                <a:ln>
                  <a:noFill/>
                </a:ln>
                <a:solidFill>
                  <a:srgbClr val="FFFFFF"/>
                </a:solidFill>
                <a:effectLst/>
                <a:uLnTx/>
                <a:uFillTx/>
                <a:latin typeface="Century Gothic"/>
                <a:cs typeface="Century Gothic"/>
              </a:rPr>
              <a:t>claim.</a:t>
            </a:r>
            <a:endParaRPr kumimoji="0" sz="1900" b="0" i="0" u="none" strike="noStrike" kern="0" cap="none" spc="0" normalizeH="0" baseline="0" noProof="0">
              <a:ln>
                <a:noFill/>
              </a:ln>
              <a:solidFill>
                <a:sysClr val="windowText" lastClr="000000"/>
              </a:solidFill>
              <a:effectLst/>
              <a:uLnTx/>
              <a:uFillTx/>
              <a:latin typeface="Century Gothic"/>
              <a:cs typeface="Century Gothic"/>
            </a:endParaRPr>
          </a:p>
        </p:txBody>
      </p:sp>
      <p:pic>
        <p:nvPicPr>
          <p:cNvPr id="4" name="object 4"/>
          <p:cNvPicPr/>
          <p:nvPr/>
        </p:nvPicPr>
        <p:blipFill>
          <a:blip r:embed="rId2" cstate="print"/>
          <a:stretch>
            <a:fillRect/>
          </a:stretch>
        </p:blipFill>
        <p:spPr>
          <a:xfrm>
            <a:off x="6783336" y="3861053"/>
            <a:ext cx="4981181" cy="2164079"/>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135255" rIns="0" bIns="0" rtlCol="0">
            <a:spAutoFit/>
          </a:bodyPr>
          <a:lstStyle/>
          <a:p>
            <a:pPr marL="12700">
              <a:lnSpc>
                <a:spcPct val="100000"/>
              </a:lnSpc>
              <a:spcBef>
                <a:spcPts val="1065"/>
              </a:spcBef>
            </a:pPr>
            <a:r>
              <a:rPr dirty="0"/>
              <a:t>Option</a:t>
            </a:r>
            <a:r>
              <a:rPr spc="-35" dirty="0"/>
              <a:t> </a:t>
            </a:r>
            <a:r>
              <a:rPr dirty="0"/>
              <a:t>One</a:t>
            </a:r>
            <a:r>
              <a:rPr spc="-10" dirty="0"/>
              <a:t> </a:t>
            </a:r>
            <a:r>
              <a:rPr dirty="0"/>
              <a:t>(Wet</a:t>
            </a:r>
            <a:r>
              <a:rPr spc="-20" dirty="0"/>
              <a:t> </a:t>
            </a:r>
            <a:r>
              <a:rPr dirty="0"/>
              <a:t>Signature</a:t>
            </a:r>
            <a:r>
              <a:rPr spc="-5" dirty="0"/>
              <a:t> </a:t>
            </a:r>
            <a:r>
              <a:rPr dirty="0"/>
              <a:t>and</a:t>
            </a:r>
            <a:r>
              <a:rPr spc="-10" dirty="0"/>
              <a:t> Date)</a:t>
            </a:r>
          </a:p>
          <a:p>
            <a:pPr marL="355600" indent="-342900">
              <a:lnSpc>
                <a:spcPct val="100000"/>
              </a:lnSpc>
              <a:spcBef>
                <a:spcPts val="680"/>
              </a:spcBef>
              <a:buClr>
                <a:srgbClr val="89D0D5"/>
              </a:buClr>
              <a:buSzPct val="79411"/>
              <a:buFont typeface="Wingdings 3"/>
              <a:buChar char=""/>
              <a:tabLst>
                <a:tab pos="354965" algn="l"/>
                <a:tab pos="355600" algn="l"/>
              </a:tabLst>
            </a:pPr>
            <a:r>
              <a:rPr sz="1700" dirty="0">
                <a:solidFill>
                  <a:srgbClr val="FFFFFF"/>
                </a:solidFill>
              </a:rPr>
              <a:t>Draft</a:t>
            </a:r>
            <a:r>
              <a:rPr sz="1700" spc="-30" dirty="0">
                <a:solidFill>
                  <a:srgbClr val="FFFFFF"/>
                </a:solidFill>
              </a:rPr>
              <a:t> </a:t>
            </a:r>
            <a:r>
              <a:rPr sz="1700" dirty="0">
                <a:solidFill>
                  <a:srgbClr val="FFFFFF"/>
                </a:solidFill>
              </a:rPr>
              <a:t>an</a:t>
            </a:r>
            <a:r>
              <a:rPr sz="1700" spc="-30" dirty="0">
                <a:solidFill>
                  <a:srgbClr val="FFFFFF"/>
                </a:solidFill>
              </a:rPr>
              <a:t> </a:t>
            </a:r>
            <a:r>
              <a:rPr sz="1700" dirty="0">
                <a:solidFill>
                  <a:srgbClr val="FFFFFF"/>
                </a:solidFill>
              </a:rPr>
              <a:t>email</a:t>
            </a:r>
            <a:r>
              <a:rPr sz="1700" spc="-30" dirty="0">
                <a:solidFill>
                  <a:srgbClr val="FFFFFF"/>
                </a:solidFill>
              </a:rPr>
              <a:t> </a:t>
            </a:r>
            <a:r>
              <a:rPr sz="1700" dirty="0">
                <a:solidFill>
                  <a:srgbClr val="FFFFFF"/>
                </a:solidFill>
              </a:rPr>
              <a:t>to</a:t>
            </a:r>
            <a:r>
              <a:rPr sz="1700" spc="-30" dirty="0">
                <a:solidFill>
                  <a:srgbClr val="FFFFFF"/>
                </a:solidFill>
              </a:rPr>
              <a:t> </a:t>
            </a:r>
            <a:r>
              <a:rPr sz="1700" u="sng" spc="-10" dirty="0">
                <a:solidFill>
                  <a:srgbClr val="92D050"/>
                </a:solidFill>
                <a:uFill>
                  <a:solidFill>
                    <a:srgbClr val="FFFFFF"/>
                  </a:solidFill>
                </a:uFill>
                <a:latin typeface="Calibri"/>
                <a:cs typeface="Calibri"/>
                <a:hlinkClick r:id="rId2">
                  <a:extLst>
                    <a:ext uri="{A12FA001-AC4F-418D-AE19-62706E023703}">
                      <ahyp:hlinkClr xmlns:ahyp="http://schemas.microsoft.com/office/drawing/2018/hyperlinkcolor" val="tx"/>
                    </a:ext>
                  </a:extLst>
                </a:hlinkClick>
              </a:rPr>
              <a:t>DOT.BSPE.Claims@illinois.gov</a:t>
            </a:r>
            <a:endParaRPr sz="1700" dirty="0">
              <a:solidFill>
                <a:srgbClr val="92D050"/>
              </a:solidFill>
              <a:latin typeface="Calibri"/>
              <a:cs typeface="Calibri"/>
            </a:endParaRPr>
          </a:p>
          <a:p>
            <a:pPr marL="755650" lvl="1" indent="-285750">
              <a:lnSpc>
                <a:spcPct val="100000"/>
              </a:lnSpc>
              <a:spcBef>
                <a:spcPts val="1060"/>
              </a:spcBef>
              <a:buClr>
                <a:srgbClr val="89D0D5"/>
              </a:buClr>
              <a:buSzPct val="80000"/>
              <a:buFont typeface="Wingdings 3"/>
              <a:buChar char=""/>
              <a:tabLst>
                <a:tab pos="755015" algn="l"/>
                <a:tab pos="755650" algn="l"/>
              </a:tabLst>
            </a:pPr>
            <a:r>
              <a:rPr sz="1500" dirty="0">
                <a:solidFill>
                  <a:srgbClr val="FFFFFF"/>
                </a:solidFill>
                <a:latin typeface="Century Gothic"/>
                <a:cs typeface="Century Gothic"/>
              </a:rPr>
              <a:t>Subject</a:t>
            </a:r>
            <a:r>
              <a:rPr sz="1500" spc="-20" dirty="0">
                <a:solidFill>
                  <a:srgbClr val="FFFFFF"/>
                </a:solidFill>
                <a:latin typeface="Century Gothic"/>
                <a:cs typeface="Century Gothic"/>
              </a:rPr>
              <a:t> </a:t>
            </a:r>
            <a:r>
              <a:rPr sz="1500" dirty="0">
                <a:solidFill>
                  <a:srgbClr val="FFFFFF"/>
                </a:solidFill>
                <a:latin typeface="Century Gothic"/>
                <a:cs typeface="Century Gothic"/>
              </a:rPr>
              <a:t>of</a:t>
            </a:r>
            <a:r>
              <a:rPr sz="1500" spc="-5" dirty="0">
                <a:solidFill>
                  <a:srgbClr val="FFFFFF"/>
                </a:solidFill>
                <a:latin typeface="Century Gothic"/>
                <a:cs typeface="Century Gothic"/>
              </a:rPr>
              <a:t> </a:t>
            </a:r>
            <a:r>
              <a:rPr sz="1500" dirty="0">
                <a:solidFill>
                  <a:srgbClr val="FFFFFF"/>
                </a:solidFill>
                <a:latin typeface="Century Gothic"/>
                <a:cs typeface="Century Gothic"/>
              </a:rPr>
              <a:t>the</a:t>
            </a:r>
            <a:r>
              <a:rPr sz="1500" spc="-10" dirty="0">
                <a:solidFill>
                  <a:srgbClr val="FFFFFF"/>
                </a:solidFill>
                <a:latin typeface="Century Gothic"/>
                <a:cs typeface="Century Gothic"/>
              </a:rPr>
              <a:t> </a:t>
            </a:r>
            <a:r>
              <a:rPr sz="1500" dirty="0">
                <a:solidFill>
                  <a:srgbClr val="FFFFFF"/>
                </a:solidFill>
                <a:latin typeface="Century Gothic"/>
                <a:cs typeface="Century Gothic"/>
              </a:rPr>
              <a:t>email shall</a:t>
            </a:r>
            <a:r>
              <a:rPr sz="1500" spc="-10" dirty="0">
                <a:solidFill>
                  <a:srgbClr val="FFFFFF"/>
                </a:solidFill>
                <a:latin typeface="Century Gothic"/>
                <a:cs typeface="Century Gothic"/>
              </a:rPr>
              <a:t> </a:t>
            </a:r>
            <a:r>
              <a:rPr sz="1500" spc="-25" dirty="0">
                <a:solidFill>
                  <a:srgbClr val="FFFFFF"/>
                </a:solidFill>
                <a:latin typeface="Century Gothic"/>
                <a:cs typeface="Century Gothic"/>
              </a:rPr>
              <a:t>be:</a:t>
            </a:r>
            <a:endParaRPr sz="1500" dirty="0">
              <a:latin typeface="Century Gothic"/>
              <a:cs typeface="Century Gothic"/>
            </a:endParaRPr>
          </a:p>
          <a:p>
            <a:pPr marL="1155065" marR="386080" lvl="2" indent="-228600">
              <a:lnSpc>
                <a:spcPct val="100000"/>
              </a:lnSpc>
              <a:spcBef>
                <a:spcPts val="1005"/>
              </a:spcBef>
              <a:buClr>
                <a:srgbClr val="89D0D5"/>
              </a:buClr>
              <a:buSzPct val="76923"/>
              <a:buFont typeface="Wingdings 3"/>
              <a:buChar char=""/>
              <a:tabLst>
                <a:tab pos="1155700" algn="l"/>
              </a:tabLst>
            </a:pPr>
            <a:r>
              <a:rPr sz="1300" dirty="0">
                <a:solidFill>
                  <a:srgbClr val="FFFFFF"/>
                </a:solidFill>
                <a:latin typeface="Century Gothic"/>
                <a:cs typeface="Century Gothic"/>
              </a:rPr>
              <a:t>Project</a:t>
            </a:r>
            <a:r>
              <a:rPr sz="1300" spc="-30" dirty="0">
                <a:solidFill>
                  <a:srgbClr val="FFFFFF"/>
                </a:solidFill>
                <a:latin typeface="Century Gothic"/>
                <a:cs typeface="Century Gothic"/>
              </a:rPr>
              <a:t> </a:t>
            </a:r>
            <a:r>
              <a:rPr sz="1300" dirty="0">
                <a:solidFill>
                  <a:srgbClr val="FFFFFF"/>
                </a:solidFill>
                <a:latin typeface="Century Gothic"/>
                <a:cs typeface="Century Gothic"/>
              </a:rPr>
              <a:t>Number,</a:t>
            </a:r>
            <a:r>
              <a:rPr sz="1300" spc="-25" dirty="0">
                <a:solidFill>
                  <a:srgbClr val="FFFFFF"/>
                </a:solidFill>
                <a:latin typeface="Century Gothic"/>
                <a:cs typeface="Century Gothic"/>
              </a:rPr>
              <a:t> </a:t>
            </a:r>
            <a:r>
              <a:rPr sz="1300" dirty="0">
                <a:solidFill>
                  <a:srgbClr val="FFFFFF"/>
                </a:solidFill>
                <a:latin typeface="Century Gothic"/>
                <a:cs typeface="Century Gothic"/>
              </a:rPr>
              <a:t>agency</a:t>
            </a:r>
            <a:r>
              <a:rPr sz="1300" spc="-20" dirty="0">
                <a:solidFill>
                  <a:srgbClr val="FFFFFF"/>
                </a:solidFill>
                <a:latin typeface="Century Gothic"/>
                <a:cs typeface="Century Gothic"/>
              </a:rPr>
              <a:t> </a:t>
            </a:r>
            <a:r>
              <a:rPr sz="1300" dirty="0">
                <a:solidFill>
                  <a:srgbClr val="FFFFFF"/>
                </a:solidFill>
                <a:latin typeface="Century Gothic"/>
                <a:cs typeface="Century Gothic"/>
              </a:rPr>
              <a:t>name,</a:t>
            </a:r>
            <a:r>
              <a:rPr sz="1300" spc="-15" dirty="0">
                <a:solidFill>
                  <a:srgbClr val="FFFFFF"/>
                </a:solidFill>
                <a:latin typeface="Century Gothic"/>
                <a:cs typeface="Century Gothic"/>
              </a:rPr>
              <a:t> </a:t>
            </a:r>
            <a:r>
              <a:rPr sz="1300" dirty="0">
                <a:solidFill>
                  <a:srgbClr val="FFFFFF"/>
                </a:solidFill>
                <a:latin typeface="Century Gothic"/>
                <a:cs typeface="Century Gothic"/>
              </a:rPr>
              <a:t>claim</a:t>
            </a:r>
            <a:r>
              <a:rPr sz="1300" spc="-15" dirty="0">
                <a:solidFill>
                  <a:srgbClr val="FFFFFF"/>
                </a:solidFill>
                <a:latin typeface="Century Gothic"/>
                <a:cs typeface="Century Gothic"/>
              </a:rPr>
              <a:t> </a:t>
            </a:r>
            <a:r>
              <a:rPr sz="1300" dirty="0">
                <a:solidFill>
                  <a:srgbClr val="FFFFFF"/>
                </a:solidFill>
                <a:latin typeface="Century Gothic"/>
                <a:cs typeface="Century Gothic"/>
              </a:rPr>
              <a:t>number,</a:t>
            </a:r>
            <a:r>
              <a:rPr sz="1300" spc="-20" dirty="0">
                <a:solidFill>
                  <a:srgbClr val="FFFFFF"/>
                </a:solidFill>
                <a:latin typeface="Century Gothic"/>
                <a:cs typeface="Century Gothic"/>
              </a:rPr>
              <a:t> </a:t>
            </a:r>
            <a:r>
              <a:rPr sz="1300" spc="-25" dirty="0">
                <a:solidFill>
                  <a:srgbClr val="FFFFFF"/>
                </a:solidFill>
                <a:latin typeface="Century Gothic"/>
                <a:cs typeface="Century Gothic"/>
              </a:rPr>
              <a:t>and </a:t>
            </a:r>
            <a:r>
              <a:rPr sz="1300" dirty="0">
                <a:solidFill>
                  <a:srgbClr val="FFFFFF"/>
                </a:solidFill>
                <a:latin typeface="Century Gothic"/>
                <a:cs typeface="Century Gothic"/>
              </a:rPr>
              <a:t>dollar</a:t>
            </a:r>
            <a:r>
              <a:rPr sz="1300" spc="-25" dirty="0">
                <a:solidFill>
                  <a:srgbClr val="FFFFFF"/>
                </a:solidFill>
                <a:latin typeface="Century Gothic"/>
                <a:cs typeface="Century Gothic"/>
              </a:rPr>
              <a:t> </a:t>
            </a:r>
            <a:r>
              <a:rPr sz="1300" spc="-10" dirty="0">
                <a:solidFill>
                  <a:srgbClr val="FFFFFF"/>
                </a:solidFill>
                <a:latin typeface="Century Gothic"/>
                <a:cs typeface="Century Gothic"/>
              </a:rPr>
              <a:t>amount</a:t>
            </a:r>
            <a:endParaRPr sz="1300" dirty="0">
              <a:latin typeface="Century Gothic"/>
              <a:cs typeface="Century Gothic"/>
            </a:endParaRPr>
          </a:p>
          <a:p>
            <a:pPr marL="1155700" lvl="2" indent="-228600">
              <a:lnSpc>
                <a:spcPct val="100000"/>
              </a:lnSpc>
              <a:spcBef>
                <a:spcPts val="1000"/>
              </a:spcBef>
              <a:buClr>
                <a:srgbClr val="89D0D5"/>
              </a:buClr>
              <a:buSzPct val="76923"/>
              <a:buFont typeface="Wingdings 3"/>
              <a:buChar char=""/>
              <a:tabLst>
                <a:tab pos="1155700" algn="l"/>
              </a:tabLst>
            </a:pPr>
            <a:r>
              <a:rPr sz="1300" dirty="0">
                <a:solidFill>
                  <a:srgbClr val="FFFFFF"/>
                </a:solidFill>
                <a:latin typeface="Century Gothic"/>
                <a:cs typeface="Century Gothic"/>
              </a:rPr>
              <a:t>Example:</a:t>
            </a:r>
            <a:r>
              <a:rPr sz="1300" spc="-10" dirty="0">
                <a:solidFill>
                  <a:srgbClr val="FFFFFF"/>
                </a:solidFill>
                <a:latin typeface="Century Gothic"/>
                <a:cs typeface="Century Gothic"/>
              </a:rPr>
              <a:t> </a:t>
            </a:r>
            <a:r>
              <a:rPr sz="1300" dirty="0">
                <a:solidFill>
                  <a:srgbClr val="FFFFFF"/>
                </a:solidFill>
                <a:latin typeface="Century Gothic"/>
                <a:cs typeface="Century Gothic"/>
              </a:rPr>
              <a:t>HS</a:t>
            </a:r>
            <a:r>
              <a:rPr lang="en-US" sz="1300" dirty="0">
                <a:solidFill>
                  <a:srgbClr val="FFFFFF"/>
                </a:solidFill>
                <a:latin typeface="Century Gothic"/>
                <a:cs typeface="Century Gothic"/>
              </a:rPr>
              <a:t>-</a:t>
            </a:r>
            <a:r>
              <a:rPr sz="1300" dirty="0">
                <a:solidFill>
                  <a:srgbClr val="FFFFFF"/>
                </a:solidFill>
                <a:latin typeface="Century Gothic"/>
                <a:cs typeface="Century Gothic"/>
              </a:rPr>
              <a:t>2</a:t>
            </a:r>
            <a:r>
              <a:rPr lang="en-US" sz="1300" dirty="0">
                <a:solidFill>
                  <a:srgbClr val="FFFFFF"/>
                </a:solidFill>
                <a:latin typeface="Century Gothic"/>
                <a:cs typeface="Century Gothic"/>
              </a:rPr>
              <a:t>3-</a:t>
            </a:r>
            <a:r>
              <a:rPr sz="1300" dirty="0">
                <a:solidFill>
                  <a:srgbClr val="FFFFFF"/>
                </a:solidFill>
                <a:latin typeface="Century Gothic"/>
                <a:cs typeface="Century Gothic"/>
              </a:rPr>
              <a:t>0500</a:t>
            </a:r>
            <a:r>
              <a:rPr sz="1300" spc="5" dirty="0">
                <a:solidFill>
                  <a:srgbClr val="FFFFFF"/>
                </a:solidFill>
                <a:latin typeface="Century Gothic"/>
                <a:cs typeface="Century Gothic"/>
              </a:rPr>
              <a:t> </a:t>
            </a:r>
            <a:r>
              <a:rPr sz="1300" dirty="0">
                <a:solidFill>
                  <a:srgbClr val="FFFFFF"/>
                </a:solidFill>
                <a:latin typeface="Century Gothic"/>
                <a:cs typeface="Century Gothic"/>
              </a:rPr>
              <a:t>County</a:t>
            </a:r>
            <a:r>
              <a:rPr sz="1300" spc="-30" dirty="0">
                <a:solidFill>
                  <a:srgbClr val="FFFFFF"/>
                </a:solidFill>
                <a:latin typeface="Century Gothic"/>
                <a:cs typeface="Century Gothic"/>
              </a:rPr>
              <a:t> </a:t>
            </a:r>
            <a:r>
              <a:rPr sz="1300" dirty="0">
                <a:solidFill>
                  <a:srgbClr val="FFFFFF"/>
                </a:solidFill>
                <a:latin typeface="Century Gothic"/>
                <a:cs typeface="Century Gothic"/>
              </a:rPr>
              <a:t>Police</a:t>
            </a:r>
            <a:r>
              <a:rPr sz="1300" spc="-10" dirty="0">
                <a:solidFill>
                  <a:srgbClr val="FFFFFF"/>
                </a:solidFill>
                <a:latin typeface="Century Gothic"/>
                <a:cs typeface="Century Gothic"/>
              </a:rPr>
              <a:t> </a:t>
            </a:r>
            <a:r>
              <a:rPr sz="1300" dirty="0">
                <a:solidFill>
                  <a:srgbClr val="FFFFFF"/>
                </a:solidFill>
                <a:latin typeface="Century Gothic"/>
                <a:cs typeface="Century Gothic"/>
              </a:rPr>
              <a:t>001</a:t>
            </a:r>
            <a:r>
              <a:rPr sz="1300" spc="-5" dirty="0">
                <a:solidFill>
                  <a:srgbClr val="FFFFFF"/>
                </a:solidFill>
                <a:latin typeface="Century Gothic"/>
                <a:cs typeface="Century Gothic"/>
              </a:rPr>
              <a:t> </a:t>
            </a:r>
            <a:r>
              <a:rPr sz="1300" spc="-10" dirty="0">
                <a:solidFill>
                  <a:srgbClr val="FFFFFF"/>
                </a:solidFill>
                <a:latin typeface="Century Gothic"/>
                <a:cs typeface="Century Gothic"/>
              </a:rPr>
              <a:t>$346.50</a:t>
            </a:r>
            <a:endParaRPr sz="1300" dirty="0">
              <a:latin typeface="Century Gothic"/>
              <a:cs typeface="Century Gothic"/>
            </a:endParaRPr>
          </a:p>
          <a:p>
            <a:pPr marL="755650" lvl="1" indent="-285750">
              <a:lnSpc>
                <a:spcPct val="100000"/>
              </a:lnSpc>
              <a:spcBef>
                <a:spcPts val="994"/>
              </a:spcBef>
              <a:buClr>
                <a:srgbClr val="89D0D5"/>
              </a:buClr>
              <a:buSzPct val="80000"/>
              <a:buFont typeface="Wingdings 3"/>
              <a:buChar char=""/>
              <a:tabLst>
                <a:tab pos="755015" algn="l"/>
                <a:tab pos="755650" algn="l"/>
              </a:tabLst>
            </a:pPr>
            <a:r>
              <a:rPr sz="1500" spc="-10" dirty="0">
                <a:solidFill>
                  <a:srgbClr val="FFFFFF"/>
                </a:solidFill>
                <a:latin typeface="Century Gothic"/>
                <a:cs typeface="Century Gothic"/>
              </a:rPr>
              <a:t>Re-</a:t>
            </a:r>
            <a:r>
              <a:rPr sz="1500" dirty="0">
                <a:solidFill>
                  <a:srgbClr val="FFFFFF"/>
                </a:solidFill>
                <a:latin typeface="Century Gothic"/>
                <a:cs typeface="Century Gothic"/>
              </a:rPr>
              <a:t>Name</a:t>
            </a:r>
            <a:r>
              <a:rPr sz="1500" spc="20" dirty="0">
                <a:solidFill>
                  <a:srgbClr val="FFFFFF"/>
                </a:solidFill>
                <a:latin typeface="Century Gothic"/>
                <a:cs typeface="Century Gothic"/>
              </a:rPr>
              <a:t> </a:t>
            </a:r>
            <a:r>
              <a:rPr sz="1500" dirty="0">
                <a:solidFill>
                  <a:srgbClr val="FFFFFF"/>
                </a:solidFill>
                <a:latin typeface="Century Gothic"/>
                <a:cs typeface="Century Gothic"/>
              </a:rPr>
              <a:t>PDF </a:t>
            </a:r>
            <a:r>
              <a:rPr sz="1500" spc="-10" dirty="0">
                <a:solidFill>
                  <a:srgbClr val="FFFFFF"/>
                </a:solidFill>
                <a:latin typeface="Century Gothic"/>
                <a:cs typeface="Century Gothic"/>
              </a:rPr>
              <a:t>claim</a:t>
            </a:r>
            <a:endParaRPr sz="1500" dirty="0">
              <a:latin typeface="Century Gothic"/>
              <a:cs typeface="Century Gothic"/>
            </a:endParaRPr>
          </a:p>
          <a:p>
            <a:pPr marL="1155700" lvl="2" indent="-228600">
              <a:lnSpc>
                <a:spcPct val="100000"/>
              </a:lnSpc>
              <a:spcBef>
                <a:spcPts val="1005"/>
              </a:spcBef>
              <a:buClr>
                <a:srgbClr val="89D0D5"/>
              </a:buClr>
              <a:buSzPct val="76923"/>
              <a:buFont typeface="Wingdings 3"/>
              <a:buChar char=""/>
              <a:tabLst>
                <a:tab pos="1155700" algn="l"/>
              </a:tabLst>
            </a:pPr>
            <a:r>
              <a:rPr sz="1300" dirty="0">
                <a:solidFill>
                  <a:srgbClr val="FFFFFF"/>
                </a:solidFill>
                <a:latin typeface="Century Gothic"/>
                <a:cs typeface="Century Gothic"/>
              </a:rPr>
              <a:t>Same as</a:t>
            </a:r>
            <a:r>
              <a:rPr sz="1300" spc="-20" dirty="0">
                <a:solidFill>
                  <a:srgbClr val="FFFFFF"/>
                </a:solidFill>
                <a:latin typeface="Century Gothic"/>
                <a:cs typeface="Century Gothic"/>
              </a:rPr>
              <a:t> </a:t>
            </a:r>
            <a:r>
              <a:rPr sz="1300" dirty="0">
                <a:solidFill>
                  <a:srgbClr val="FFFFFF"/>
                </a:solidFill>
                <a:latin typeface="Century Gothic"/>
                <a:cs typeface="Century Gothic"/>
              </a:rPr>
              <a:t>email</a:t>
            </a:r>
            <a:r>
              <a:rPr sz="1300" spc="5" dirty="0">
                <a:solidFill>
                  <a:srgbClr val="FFFFFF"/>
                </a:solidFill>
                <a:latin typeface="Century Gothic"/>
                <a:cs typeface="Century Gothic"/>
              </a:rPr>
              <a:t> </a:t>
            </a:r>
            <a:r>
              <a:rPr sz="1300" dirty="0">
                <a:solidFill>
                  <a:srgbClr val="FFFFFF"/>
                </a:solidFill>
                <a:latin typeface="Century Gothic"/>
                <a:cs typeface="Century Gothic"/>
              </a:rPr>
              <a:t>subject</a:t>
            </a:r>
            <a:r>
              <a:rPr sz="1300" spc="-15" dirty="0">
                <a:solidFill>
                  <a:srgbClr val="FFFFFF"/>
                </a:solidFill>
                <a:latin typeface="Century Gothic"/>
                <a:cs typeface="Century Gothic"/>
              </a:rPr>
              <a:t> </a:t>
            </a:r>
            <a:r>
              <a:rPr sz="1300" spc="-20" dirty="0">
                <a:solidFill>
                  <a:srgbClr val="FFFFFF"/>
                </a:solidFill>
                <a:latin typeface="Century Gothic"/>
                <a:cs typeface="Century Gothic"/>
              </a:rPr>
              <a:t>line</a:t>
            </a:r>
            <a:endParaRPr sz="1300" dirty="0">
              <a:latin typeface="Century Gothic"/>
              <a:cs typeface="Century Gothic"/>
            </a:endParaRPr>
          </a:p>
          <a:p>
            <a:pPr marL="1155065" marR="386080" lvl="2" indent="-228600">
              <a:lnSpc>
                <a:spcPct val="100000"/>
              </a:lnSpc>
              <a:spcBef>
                <a:spcPts val="1000"/>
              </a:spcBef>
              <a:buClr>
                <a:srgbClr val="89D0D5"/>
              </a:buClr>
              <a:buSzPct val="76923"/>
              <a:buFont typeface="Wingdings 3"/>
              <a:buChar char=""/>
              <a:tabLst>
                <a:tab pos="1155700" algn="l"/>
              </a:tabLst>
            </a:pPr>
            <a:r>
              <a:rPr sz="1300" dirty="0">
                <a:solidFill>
                  <a:srgbClr val="FFFFFF"/>
                </a:solidFill>
                <a:latin typeface="Century Gothic"/>
                <a:cs typeface="Century Gothic"/>
              </a:rPr>
              <a:t>Project</a:t>
            </a:r>
            <a:r>
              <a:rPr sz="1300" spc="-30" dirty="0">
                <a:solidFill>
                  <a:srgbClr val="FFFFFF"/>
                </a:solidFill>
                <a:latin typeface="Century Gothic"/>
                <a:cs typeface="Century Gothic"/>
              </a:rPr>
              <a:t> </a:t>
            </a:r>
            <a:r>
              <a:rPr sz="1300" dirty="0">
                <a:solidFill>
                  <a:srgbClr val="FFFFFF"/>
                </a:solidFill>
                <a:latin typeface="Century Gothic"/>
                <a:cs typeface="Century Gothic"/>
              </a:rPr>
              <a:t>Number,</a:t>
            </a:r>
            <a:r>
              <a:rPr sz="1300" spc="-25" dirty="0">
                <a:solidFill>
                  <a:srgbClr val="FFFFFF"/>
                </a:solidFill>
                <a:latin typeface="Century Gothic"/>
                <a:cs typeface="Century Gothic"/>
              </a:rPr>
              <a:t> </a:t>
            </a:r>
            <a:r>
              <a:rPr sz="1300" dirty="0">
                <a:solidFill>
                  <a:srgbClr val="FFFFFF"/>
                </a:solidFill>
                <a:latin typeface="Century Gothic"/>
                <a:cs typeface="Century Gothic"/>
              </a:rPr>
              <a:t>agency</a:t>
            </a:r>
            <a:r>
              <a:rPr sz="1300" spc="-20" dirty="0">
                <a:solidFill>
                  <a:srgbClr val="FFFFFF"/>
                </a:solidFill>
                <a:latin typeface="Century Gothic"/>
                <a:cs typeface="Century Gothic"/>
              </a:rPr>
              <a:t> </a:t>
            </a:r>
            <a:r>
              <a:rPr sz="1300" dirty="0">
                <a:solidFill>
                  <a:srgbClr val="FFFFFF"/>
                </a:solidFill>
                <a:latin typeface="Century Gothic"/>
                <a:cs typeface="Century Gothic"/>
              </a:rPr>
              <a:t>name,</a:t>
            </a:r>
            <a:r>
              <a:rPr sz="1300" spc="-15" dirty="0">
                <a:solidFill>
                  <a:srgbClr val="FFFFFF"/>
                </a:solidFill>
                <a:latin typeface="Century Gothic"/>
                <a:cs typeface="Century Gothic"/>
              </a:rPr>
              <a:t> </a:t>
            </a:r>
            <a:r>
              <a:rPr sz="1300" dirty="0">
                <a:solidFill>
                  <a:srgbClr val="FFFFFF"/>
                </a:solidFill>
                <a:latin typeface="Century Gothic"/>
                <a:cs typeface="Century Gothic"/>
              </a:rPr>
              <a:t>claim</a:t>
            </a:r>
            <a:r>
              <a:rPr sz="1300" spc="-15" dirty="0">
                <a:solidFill>
                  <a:srgbClr val="FFFFFF"/>
                </a:solidFill>
                <a:latin typeface="Century Gothic"/>
                <a:cs typeface="Century Gothic"/>
              </a:rPr>
              <a:t> </a:t>
            </a:r>
            <a:r>
              <a:rPr sz="1300" dirty="0">
                <a:solidFill>
                  <a:srgbClr val="FFFFFF"/>
                </a:solidFill>
                <a:latin typeface="Century Gothic"/>
                <a:cs typeface="Century Gothic"/>
              </a:rPr>
              <a:t>number,</a:t>
            </a:r>
            <a:r>
              <a:rPr sz="1300" spc="-20" dirty="0">
                <a:solidFill>
                  <a:srgbClr val="FFFFFF"/>
                </a:solidFill>
                <a:latin typeface="Century Gothic"/>
                <a:cs typeface="Century Gothic"/>
              </a:rPr>
              <a:t> </a:t>
            </a:r>
            <a:r>
              <a:rPr sz="1300" spc="-25" dirty="0">
                <a:solidFill>
                  <a:srgbClr val="FFFFFF"/>
                </a:solidFill>
                <a:latin typeface="Century Gothic"/>
                <a:cs typeface="Century Gothic"/>
              </a:rPr>
              <a:t>and </a:t>
            </a:r>
            <a:r>
              <a:rPr sz="1300" dirty="0">
                <a:solidFill>
                  <a:srgbClr val="FFFFFF"/>
                </a:solidFill>
                <a:latin typeface="Century Gothic"/>
                <a:cs typeface="Century Gothic"/>
              </a:rPr>
              <a:t>dollar</a:t>
            </a:r>
            <a:r>
              <a:rPr sz="1300" spc="-25" dirty="0">
                <a:solidFill>
                  <a:srgbClr val="FFFFFF"/>
                </a:solidFill>
                <a:latin typeface="Century Gothic"/>
                <a:cs typeface="Century Gothic"/>
              </a:rPr>
              <a:t> </a:t>
            </a:r>
            <a:r>
              <a:rPr sz="1300" spc="-10" dirty="0">
                <a:solidFill>
                  <a:srgbClr val="FFFFFF"/>
                </a:solidFill>
                <a:latin typeface="Century Gothic"/>
                <a:cs typeface="Century Gothic"/>
              </a:rPr>
              <a:t>amount</a:t>
            </a:r>
            <a:endParaRPr sz="1300" dirty="0">
              <a:latin typeface="Century Gothic"/>
              <a:cs typeface="Century Gothic"/>
            </a:endParaRPr>
          </a:p>
          <a:p>
            <a:pPr marL="1155700" lvl="2" indent="-228600">
              <a:lnSpc>
                <a:spcPct val="100000"/>
              </a:lnSpc>
              <a:spcBef>
                <a:spcPts val="1005"/>
              </a:spcBef>
              <a:buClr>
                <a:srgbClr val="89D0D5"/>
              </a:buClr>
              <a:buSzPct val="76923"/>
              <a:buFont typeface="Wingdings 3"/>
              <a:buChar char=""/>
              <a:tabLst>
                <a:tab pos="1155700" algn="l"/>
              </a:tabLst>
            </a:pPr>
            <a:r>
              <a:rPr sz="1300" dirty="0">
                <a:solidFill>
                  <a:srgbClr val="FFFFFF"/>
                </a:solidFill>
                <a:latin typeface="Century Gothic"/>
                <a:cs typeface="Century Gothic"/>
              </a:rPr>
              <a:t>Example:</a:t>
            </a:r>
            <a:r>
              <a:rPr sz="1300" spc="-10" dirty="0">
                <a:solidFill>
                  <a:srgbClr val="FFFFFF"/>
                </a:solidFill>
                <a:latin typeface="Century Gothic"/>
                <a:cs typeface="Century Gothic"/>
              </a:rPr>
              <a:t> </a:t>
            </a:r>
            <a:r>
              <a:rPr sz="1300" dirty="0">
                <a:solidFill>
                  <a:srgbClr val="FFFFFF"/>
                </a:solidFill>
                <a:latin typeface="Century Gothic"/>
                <a:cs typeface="Century Gothic"/>
              </a:rPr>
              <a:t>HS220500</a:t>
            </a:r>
            <a:r>
              <a:rPr sz="1300" spc="5" dirty="0">
                <a:solidFill>
                  <a:srgbClr val="FFFFFF"/>
                </a:solidFill>
                <a:latin typeface="Century Gothic"/>
                <a:cs typeface="Century Gothic"/>
              </a:rPr>
              <a:t> </a:t>
            </a:r>
            <a:r>
              <a:rPr sz="1300" dirty="0">
                <a:solidFill>
                  <a:srgbClr val="FFFFFF"/>
                </a:solidFill>
                <a:latin typeface="Century Gothic"/>
                <a:cs typeface="Century Gothic"/>
              </a:rPr>
              <a:t>County</a:t>
            </a:r>
            <a:r>
              <a:rPr sz="1300" spc="-30" dirty="0">
                <a:solidFill>
                  <a:srgbClr val="FFFFFF"/>
                </a:solidFill>
                <a:latin typeface="Century Gothic"/>
                <a:cs typeface="Century Gothic"/>
              </a:rPr>
              <a:t> </a:t>
            </a:r>
            <a:r>
              <a:rPr sz="1300" dirty="0">
                <a:solidFill>
                  <a:srgbClr val="FFFFFF"/>
                </a:solidFill>
                <a:latin typeface="Century Gothic"/>
                <a:cs typeface="Century Gothic"/>
              </a:rPr>
              <a:t>Police</a:t>
            </a:r>
            <a:r>
              <a:rPr sz="1300" spc="-10" dirty="0">
                <a:solidFill>
                  <a:srgbClr val="FFFFFF"/>
                </a:solidFill>
                <a:latin typeface="Century Gothic"/>
                <a:cs typeface="Century Gothic"/>
              </a:rPr>
              <a:t> </a:t>
            </a:r>
            <a:r>
              <a:rPr sz="1300" dirty="0">
                <a:solidFill>
                  <a:srgbClr val="FFFFFF"/>
                </a:solidFill>
                <a:latin typeface="Century Gothic"/>
                <a:cs typeface="Century Gothic"/>
              </a:rPr>
              <a:t>001</a:t>
            </a:r>
            <a:r>
              <a:rPr sz="1300" spc="-5" dirty="0">
                <a:solidFill>
                  <a:srgbClr val="FFFFFF"/>
                </a:solidFill>
                <a:latin typeface="Century Gothic"/>
                <a:cs typeface="Century Gothic"/>
              </a:rPr>
              <a:t> </a:t>
            </a:r>
            <a:r>
              <a:rPr sz="1300" spc="-10" dirty="0">
                <a:solidFill>
                  <a:srgbClr val="FFFFFF"/>
                </a:solidFill>
                <a:latin typeface="Century Gothic"/>
                <a:cs typeface="Century Gothic"/>
              </a:rPr>
              <a:t>$346.50</a:t>
            </a:r>
            <a:endParaRPr sz="1300" dirty="0">
              <a:latin typeface="Century Gothic"/>
              <a:cs typeface="Century Gothic"/>
            </a:endParaRPr>
          </a:p>
          <a:p>
            <a:pPr marL="755650" marR="327025" lvl="1" indent="-285750">
              <a:lnSpc>
                <a:spcPct val="100000"/>
              </a:lnSpc>
              <a:spcBef>
                <a:spcPts val="990"/>
              </a:spcBef>
              <a:buClr>
                <a:srgbClr val="89D0D5"/>
              </a:buClr>
              <a:buSzPct val="80000"/>
              <a:buFont typeface="Wingdings 3"/>
              <a:buChar char=""/>
              <a:tabLst>
                <a:tab pos="755015" algn="l"/>
                <a:tab pos="755650" algn="l"/>
              </a:tabLst>
            </a:pPr>
            <a:r>
              <a:rPr sz="1500" dirty="0">
                <a:solidFill>
                  <a:srgbClr val="FFFFFF"/>
                </a:solidFill>
                <a:latin typeface="Century Gothic"/>
                <a:cs typeface="Century Gothic"/>
              </a:rPr>
              <a:t>Attach</a:t>
            </a:r>
            <a:r>
              <a:rPr sz="1500" spc="-20" dirty="0">
                <a:solidFill>
                  <a:srgbClr val="FFFFFF"/>
                </a:solidFill>
                <a:latin typeface="Century Gothic"/>
                <a:cs typeface="Century Gothic"/>
              </a:rPr>
              <a:t> </a:t>
            </a:r>
            <a:r>
              <a:rPr sz="1500" dirty="0">
                <a:solidFill>
                  <a:srgbClr val="FFFFFF"/>
                </a:solidFill>
                <a:latin typeface="Century Gothic"/>
                <a:cs typeface="Century Gothic"/>
              </a:rPr>
              <a:t>claim</a:t>
            </a:r>
            <a:r>
              <a:rPr sz="1500" spc="-5" dirty="0">
                <a:solidFill>
                  <a:srgbClr val="FFFFFF"/>
                </a:solidFill>
                <a:latin typeface="Century Gothic"/>
                <a:cs typeface="Century Gothic"/>
              </a:rPr>
              <a:t> </a:t>
            </a:r>
            <a:r>
              <a:rPr sz="1500" dirty="0">
                <a:solidFill>
                  <a:srgbClr val="FFFFFF"/>
                </a:solidFill>
                <a:latin typeface="Century Gothic"/>
                <a:cs typeface="Century Gothic"/>
              </a:rPr>
              <a:t>and</a:t>
            </a:r>
            <a:r>
              <a:rPr sz="1500" spc="-15" dirty="0">
                <a:solidFill>
                  <a:srgbClr val="FFFFFF"/>
                </a:solidFill>
                <a:latin typeface="Century Gothic"/>
                <a:cs typeface="Century Gothic"/>
              </a:rPr>
              <a:t> </a:t>
            </a:r>
            <a:r>
              <a:rPr sz="1500" dirty="0">
                <a:solidFill>
                  <a:srgbClr val="FFFFFF"/>
                </a:solidFill>
                <a:latin typeface="Century Gothic"/>
                <a:cs typeface="Century Gothic"/>
              </a:rPr>
              <a:t>all</a:t>
            </a:r>
            <a:r>
              <a:rPr sz="1500" spc="-15" dirty="0">
                <a:solidFill>
                  <a:srgbClr val="FFFFFF"/>
                </a:solidFill>
                <a:latin typeface="Century Gothic"/>
                <a:cs typeface="Century Gothic"/>
              </a:rPr>
              <a:t> </a:t>
            </a:r>
            <a:r>
              <a:rPr sz="1500" dirty="0">
                <a:solidFill>
                  <a:srgbClr val="FFFFFF"/>
                </a:solidFill>
                <a:latin typeface="Century Gothic"/>
                <a:cs typeface="Century Gothic"/>
              </a:rPr>
              <a:t>supporting documents</a:t>
            </a:r>
            <a:r>
              <a:rPr sz="1500" spc="10" dirty="0">
                <a:solidFill>
                  <a:srgbClr val="FFFFFF"/>
                </a:solidFill>
                <a:latin typeface="Century Gothic"/>
                <a:cs typeface="Century Gothic"/>
              </a:rPr>
              <a:t> </a:t>
            </a:r>
            <a:r>
              <a:rPr sz="1500" dirty="0">
                <a:solidFill>
                  <a:srgbClr val="FFFFFF"/>
                </a:solidFill>
                <a:latin typeface="Century Gothic"/>
                <a:cs typeface="Century Gothic"/>
              </a:rPr>
              <a:t>if</a:t>
            </a:r>
            <a:r>
              <a:rPr sz="1500" spc="-5" dirty="0">
                <a:solidFill>
                  <a:srgbClr val="FFFFFF"/>
                </a:solidFill>
                <a:latin typeface="Century Gothic"/>
                <a:cs typeface="Century Gothic"/>
              </a:rPr>
              <a:t> </a:t>
            </a:r>
            <a:r>
              <a:rPr sz="1500" spc="-25" dirty="0">
                <a:solidFill>
                  <a:srgbClr val="FFFFFF"/>
                </a:solidFill>
                <a:latin typeface="Century Gothic"/>
                <a:cs typeface="Century Gothic"/>
              </a:rPr>
              <a:t>you </a:t>
            </a:r>
            <a:r>
              <a:rPr sz="1500" dirty="0">
                <a:solidFill>
                  <a:srgbClr val="FFFFFF"/>
                </a:solidFill>
                <a:latin typeface="Century Gothic"/>
                <a:cs typeface="Century Gothic"/>
              </a:rPr>
              <a:t>were</a:t>
            </a:r>
            <a:r>
              <a:rPr sz="1500" spc="-10" dirty="0">
                <a:solidFill>
                  <a:srgbClr val="FFFFFF"/>
                </a:solidFill>
                <a:latin typeface="Century Gothic"/>
                <a:cs typeface="Century Gothic"/>
              </a:rPr>
              <a:t> </a:t>
            </a:r>
            <a:r>
              <a:rPr sz="1500" dirty="0">
                <a:solidFill>
                  <a:srgbClr val="FFFFFF"/>
                </a:solidFill>
                <a:latin typeface="Century Gothic"/>
                <a:cs typeface="Century Gothic"/>
              </a:rPr>
              <a:t>unable</a:t>
            </a:r>
            <a:r>
              <a:rPr sz="1500" spc="-10" dirty="0">
                <a:solidFill>
                  <a:srgbClr val="FFFFFF"/>
                </a:solidFill>
                <a:latin typeface="Century Gothic"/>
                <a:cs typeface="Century Gothic"/>
              </a:rPr>
              <a:t> </a:t>
            </a:r>
            <a:r>
              <a:rPr sz="1500" dirty="0">
                <a:solidFill>
                  <a:srgbClr val="FFFFFF"/>
                </a:solidFill>
                <a:latin typeface="Century Gothic"/>
                <a:cs typeface="Century Gothic"/>
              </a:rPr>
              <a:t>to do</a:t>
            </a:r>
            <a:r>
              <a:rPr sz="1500" spc="-5" dirty="0">
                <a:solidFill>
                  <a:srgbClr val="FFFFFF"/>
                </a:solidFill>
                <a:latin typeface="Century Gothic"/>
                <a:cs typeface="Century Gothic"/>
              </a:rPr>
              <a:t> </a:t>
            </a:r>
            <a:r>
              <a:rPr sz="1500" dirty="0">
                <a:solidFill>
                  <a:srgbClr val="FFFFFF"/>
                </a:solidFill>
                <a:latin typeface="Century Gothic"/>
                <a:cs typeface="Century Gothic"/>
              </a:rPr>
              <a:t>so </a:t>
            </a:r>
            <a:r>
              <a:rPr sz="1500" spc="-10" dirty="0">
                <a:solidFill>
                  <a:srgbClr val="FFFFFF"/>
                </a:solidFill>
                <a:latin typeface="Century Gothic"/>
                <a:cs typeface="Century Gothic"/>
              </a:rPr>
              <a:t>already.</a:t>
            </a:r>
            <a:endParaRPr sz="1500" dirty="0">
              <a:latin typeface="Century Gothic"/>
              <a:cs typeface="Century Gothic"/>
            </a:endParaRPr>
          </a:p>
          <a:p>
            <a:pPr marL="755650" marR="202565" lvl="1" indent="-285750">
              <a:lnSpc>
                <a:spcPct val="100000"/>
              </a:lnSpc>
              <a:spcBef>
                <a:spcPts val="1005"/>
              </a:spcBef>
              <a:buClr>
                <a:srgbClr val="89D0D5"/>
              </a:buClr>
              <a:buSzPct val="80000"/>
              <a:buFont typeface="Wingdings 3"/>
              <a:buChar char=""/>
              <a:tabLst>
                <a:tab pos="755015" algn="l"/>
                <a:tab pos="755650" algn="l"/>
              </a:tabLst>
            </a:pPr>
            <a:r>
              <a:rPr sz="1500" dirty="0">
                <a:solidFill>
                  <a:srgbClr val="FFFFFF"/>
                </a:solidFill>
                <a:latin typeface="Century Gothic"/>
                <a:cs typeface="Century Gothic"/>
              </a:rPr>
              <a:t>Click</a:t>
            </a:r>
            <a:r>
              <a:rPr sz="1500" spc="-10" dirty="0">
                <a:solidFill>
                  <a:srgbClr val="FFFFFF"/>
                </a:solidFill>
                <a:latin typeface="Century Gothic"/>
                <a:cs typeface="Century Gothic"/>
              </a:rPr>
              <a:t> </a:t>
            </a:r>
            <a:r>
              <a:rPr sz="1500" dirty="0">
                <a:solidFill>
                  <a:srgbClr val="FFFFFF"/>
                </a:solidFill>
                <a:latin typeface="Century Gothic"/>
                <a:cs typeface="Century Gothic"/>
              </a:rPr>
              <a:t>Send,</a:t>
            </a:r>
            <a:r>
              <a:rPr sz="1500" spc="-15" dirty="0">
                <a:solidFill>
                  <a:srgbClr val="FFFFFF"/>
                </a:solidFill>
                <a:latin typeface="Century Gothic"/>
                <a:cs typeface="Century Gothic"/>
              </a:rPr>
              <a:t> </a:t>
            </a:r>
            <a:r>
              <a:rPr sz="1500" dirty="0">
                <a:solidFill>
                  <a:srgbClr val="FFFFFF"/>
                </a:solidFill>
                <a:latin typeface="Century Gothic"/>
                <a:cs typeface="Century Gothic"/>
              </a:rPr>
              <a:t>you</a:t>
            </a:r>
            <a:r>
              <a:rPr sz="1500" spc="-15" dirty="0">
                <a:solidFill>
                  <a:srgbClr val="FFFFFF"/>
                </a:solidFill>
                <a:latin typeface="Century Gothic"/>
                <a:cs typeface="Century Gothic"/>
              </a:rPr>
              <a:t> </a:t>
            </a:r>
            <a:r>
              <a:rPr sz="1500" dirty="0">
                <a:solidFill>
                  <a:srgbClr val="FFFFFF"/>
                </a:solidFill>
                <a:latin typeface="Century Gothic"/>
                <a:cs typeface="Century Gothic"/>
              </a:rPr>
              <a:t>have</a:t>
            </a:r>
            <a:r>
              <a:rPr sz="1500" spc="-10" dirty="0">
                <a:solidFill>
                  <a:srgbClr val="FFFFFF"/>
                </a:solidFill>
                <a:latin typeface="Century Gothic"/>
                <a:cs typeface="Century Gothic"/>
              </a:rPr>
              <a:t> </a:t>
            </a:r>
            <a:r>
              <a:rPr sz="1500" dirty="0">
                <a:solidFill>
                  <a:srgbClr val="FFFFFF"/>
                </a:solidFill>
                <a:latin typeface="Century Gothic"/>
                <a:cs typeface="Century Gothic"/>
              </a:rPr>
              <a:t>submitted</a:t>
            </a:r>
            <a:r>
              <a:rPr sz="1500" spc="5" dirty="0">
                <a:solidFill>
                  <a:srgbClr val="FFFFFF"/>
                </a:solidFill>
                <a:latin typeface="Century Gothic"/>
                <a:cs typeface="Century Gothic"/>
              </a:rPr>
              <a:t> </a:t>
            </a:r>
            <a:r>
              <a:rPr sz="1500" dirty="0">
                <a:solidFill>
                  <a:srgbClr val="FFFFFF"/>
                </a:solidFill>
                <a:latin typeface="Century Gothic"/>
                <a:cs typeface="Century Gothic"/>
              </a:rPr>
              <a:t>your</a:t>
            </a:r>
            <a:r>
              <a:rPr sz="1500" spc="-15" dirty="0">
                <a:solidFill>
                  <a:srgbClr val="FFFFFF"/>
                </a:solidFill>
                <a:latin typeface="Century Gothic"/>
                <a:cs typeface="Century Gothic"/>
              </a:rPr>
              <a:t> </a:t>
            </a:r>
            <a:r>
              <a:rPr sz="1500" dirty="0">
                <a:solidFill>
                  <a:srgbClr val="FFFFFF"/>
                </a:solidFill>
                <a:latin typeface="Century Gothic"/>
                <a:cs typeface="Century Gothic"/>
              </a:rPr>
              <a:t>claim</a:t>
            </a:r>
            <a:r>
              <a:rPr sz="1500" spc="-10" dirty="0">
                <a:solidFill>
                  <a:srgbClr val="FFFFFF"/>
                </a:solidFill>
                <a:latin typeface="Century Gothic"/>
                <a:cs typeface="Century Gothic"/>
              </a:rPr>
              <a:t> </a:t>
            </a:r>
            <a:r>
              <a:rPr sz="1500" dirty="0">
                <a:solidFill>
                  <a:srgbClr val="FFFFFF"/>
                </a:solidFill>
                <a:latin typeface="Century Gothic"/>
                <a:cs typeface="Century Gothic"/>
              </a:rPr>
              <a:t>to</a:t>
            </a:r>
            <a:r>
              <a:rPr sz="1500" spc="-5" dirty="0">
                <a:solidFill>
                  <a:srgbClr val="FFFFFF"/>
                </a:solidFill>
                <a:latin typeface="Century Gothic"/>
                <a:cs typeface="Century Gothic"/>
              </a:rPr>
              <a:t> </a:t>
            </a:r>
            <a:r>
              <a:rPr sz="1500" spc="-10" dirty="0">
                <a:solidFill>
                  <a:srgbClr val="FFFFFF"/>
                </a:solidFill>
                <a:latin typeface="Century Gothic"/>
                <a:cs typeface="Century Gothic"/>
              </a:rPr>
              <a:t>BSPE. </a:t>
            </a:r>
            <a:r>
              <a:rPr sz="1500" dirty="0">
                <a:solidFill>
                  <a:srgbClr val="FFFFFF"/>
                </a:solidFill>
                <a:latin typeface="Century Gothic"/>
                <a:cs typeface="Century Gothic"/>
              </a:rPr>
              <a:t>Please</a:t>
            </a:r>
            <a:r>
              <a:rPr sz="1500" spc="-25" dirty="0">
                <a:solidFill>
                  <a:srgbClr val="FFFFFF"/>
                </a:solidFill>
                <a:latin typeface="Century Gothic"/>
                <a:cs typeface="Century Gothic"/>
              </a:rPr>
              <a:t> </a:t>
            </a:r>
            <a:r>
              <a:rPr sz="1500" dirty="0">
                <a:solidFill>
                  <a:srgbClr val="FFFFFF"/>
                </a:solidFill>
                <a:latin typeface="Century Gothic"/>
                <a:cs typeface="Century Gothic"/>
              </a:rPr>
              <a:t>read</a:t>
            </a:r>
            <a:r>
              <a:rPr sz="1500" spc="-20" dirty="0">
                <a:solidFill>
                  <a:srgbClr val="FFFFFF"/>
                </a:solidFill>
                <a:latin typeface="Century Gothic"/>
                <a:cs typeface="Century Gothic"/>
              </a:rPr>
              <a:t> </a:t>
            </a:r>
            <a:r>
              <a:rPr sz="1500" dirty="0">
                <a:solidFill>
                  <a:srgbClr val="FFFFFF"/>
                </a:solidFill>
                <a:latin typeface="Century Gothic"/>
                <a:cs typeface="Century Gothic"/>
              </a:rPr>
              <a:t>last</a:t>
            </a:r>
            <a:r>
              <a:rPr sz="1500" spc="-10" dirty="0">
                <a:solidFill>
                  <a:srgbClr val="FFFFFF"/>
                </a:solidFill>
                <a:latin typeface="Century Gothic"/>
                <a:cs typeface="Century Gothic"/>
              </a:rPr>
              <a:t> </a:t>
            </a:r>
            <a:r>
              <a:rPr sz="1500" dirty="0">
                <a:solidFill>
                  <a:srgbClr val="FFFFFF"/>
                </a:solidFill>
                <a:latin typeface="Century Gothic"/>
                <a:cs typeface="Century Gothic"/>
              </a:rPr>
              <a:t>slide</a:t>
            </a:r>
            <a:r>
              <a:rPr sz="1500" spc="-15" dirty="0">
                <a:solidFill>
                  <a:srgbClr val="FFFFFF"/>
                </a:solidFill>
                <a:latin typeface="Century Gothic"/>
                <a:cs typeface="Century Gothic"/>
              </a:rPr>
              <a:t> </a:t>
            </a:r>
            <a:r>
              <a:rPr sz="1500" dirty="0">
                <a:solidFill>
                  <a:srgbClr val="FFFFFF"/>
                </a:solidFill>
                <a:latin typeface="Century Gothic"/>
                <a:cs typeface="Century Gothic"/>
              </a:rPr>
              <a:t>for</a:t>
            </a:r>
            <a:r>
              <a:rPr sz="1500" spc="-10" dirty="0">
                <a:solidFill>
                  <a:srgbClr val="FFFFFF"/>
                </a:solidFill>
                <a:latin typeface="Century Gothic"/>
                <a:cs typeface="Century Gothic"/>
              </a:rPr>
              <a:t> </a:t>
            </a:r>
            <a:r>
              <a:rPr sz="1500" dirty="0">
                <a:solidFill>
                  <a:srgbClr val="FFFFFF"/>
                </a:solidFill>
                <a:latin typeface="Century Gothic"/>
                <a:cs typeface="Century Gothic"/>
              </a:rPr>
              <a:t>confirmation</a:t>
            </a:r>
            <a:r>
              <a:rPr sz="1500" spc="5" dirty="0">
                <a:solidFill>
                  <a:srgbClr val="FFFFFF"/>
                </a:solidFill>
                <a:latin typeface="Century Gothic"/>
                <a:cs typeface="Century Gothic"/>
              </a:rPr>
              <a:t> </a:t>
            </a:r>
            <a:r>
              <a:rPr sz="1500" spc="-10" dirty="0">
                <a:solidFill>
                  <a:srgbClr val="FFFFFF"/>
                </a:solidFill>
                <a:latin typeface="Century Gothic"/>
                <a:cs typeface="Century Gothic"/>
              </a:rPr>
              <a:t>information.</a:t>
            </a:r>
            <a:endParaRPr sz="1500" dirty="0">
              <a:latin typeface="Century Gothic"/>
              <a:cs typeface="Century Gothic"/>
            </a:endParaRPr>
          </a:p>
        </p:txBody>
      </p:sp>
      <p:sp>
        <p:nvSpPr>
          <p:cNvPr id="3" name="object 3"/>
          <p:cNvSpPr txBox="1"/>
          <p:nvPr/>
        </p:nvSpPr>
        <p:spPr>
          <a:xfrm>
            <a:off x="7044083" y="1908172"/>
            <a:ext cx="4422775" cy="108458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89D0D5"/>
                </a:solidFill>
                <a:effectLst/>
                <a:uLnTx/>
                <a:uFillTx/>
                <a:latin typeface="Century Gothic"/>
                <a:cs typeface="Century Gothic"/>
              </a:rPr>
              <a:t>Option</a:t>
            </a:r>
            <a:r>
              <a:rPr kumimoji="0" sz="2400" b="0" i="0" u="none" strike="noStrike" kern="0" cap="none" spc="-40"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Two</a:t>
            </a:r>
            <a:r>
              <a:rPr kumimoji="0" sz="2400" b="0" i="0" u="none" strike="noStrike" kern="0" cap="none" spc="-10" normalizeH="0" baseline="0" noProof="0" dirty="0">
                <a:ln>
                  <a:noFill/>
                </a:ln>
                <a:solidFill>
                  <a:srgbClr val="89D0D5"/>
                </a:solidFill>
                <a:effectLst/>
                <a:uLnTx/>
                <a:uFillTx/>
                <a:latin typeface="Century Gothic"/>
                <a:cs typeface="Century Gothic"/>
              </a:rPr>
              <a:t> </a:t>
            </a:r>
            <a:r>
              <a:rPr kumimoji="0" sz="2400" b="0" i="0" u="none" strike="noStrike" kern="0" cap="none" spc="0" normalizeH="0" baseline="0" noProof="0" dirty="0">
                <a:ln>
                  <a:noFill/>
                </a:ln>
                <a:solidFill>
                  <a:srgbClr val="89D0D5"/>
                </a:solidFill>
                <a:effectLst/>
                <a:uLnTx/>
                <a:uFillTx/>
                <a:latin typeface="Century Gothic"/>
                <a:cs typeface="Century Gothic"/>
              </a:rPr>
              <a:t>(Digital</a:t>
            </a:r>
            <a:r>
              <a:rPr kumimoji="0" sz="2400" b="0" i="0" u="none" strike="noStrike" kern="0" cap="none" spc="-35" normalizeH="0" baseline="0" noProof="0" dirty="0">
                <a:ln>
                  <a:noFill/>
                </a:ln>
                <a:solidFill>
                  <a:srgbClr val="89D0D5"/>
                </a:solidFill>
                <a:effectLst/>
                <a:uLnTx/>
                <a:uFillTx/>
                <a:latin typeface="Century Gothic"/>
                <a:cs typeface="Century Gothic"/>
              </a:rPr>
              <a:t> </a:t>
            </a:r>
            <a:r>
              <a:rPr kumimoji="0" sz="2400" b="0" i="0" u="none" strike="noStrike" kern="0" cap="none" spc="-10" normalizeH="0" baseline="0" noProof="0" dirty="0">
                <a:ln>
                  <a:noFill/>
                </a:ln>
                <a:solidFill>
                  <a:srgbClr val="89D0D5"/>
                </a:solidFill>
                <a:effectLst/>
                <a:uLnTx/>
                <a:uFillTx/>
                <a:latin typeface="Century Gothic"/>
                <a:cs typeface="Century Gothic"/>
              </a:rPr>
              <a:t>Signature)</a:t>
            </a:r>
            <a:endParaRPr kumimoji="0" sz="2400" b="0" i="0" u="none" strike="noStrike" kern="0" cap="none" spc="0" normalizeH="0" baseline="0" noProof="0">
              <a:ln>
                <a:noFill/>
              </a:ln>
              <a:solidFill>
                <a:sysClr val="windowText" lastClr="000000"/>
              </a:solidFill>
              <a:effectLst/>
              <a:uLnTx/>
              <a:uFillTx/>
              <a:latin typeface="Century Gothic"/>
              <a:cs typeface="Century Gothic"/>
            </a:endParaRPr>
          </a:p>
          <a:p>
            <a:pPr marL="355600" marR="454025" lvl="0" indent="-342900" defTabSz="914400" eaLnBrk="1" fontAlgn="auto" latinLnBrk="0" hangingPunct="1">
              <a:lnSpc>
                <a:spcPct val="100000"/>
              </a:lnSpc>
              <a:spcBef>
                <a:spcPts val="1375"/>
              </a:spcBef>
              <a:spcAft>
                <a:spcPts val="0"/>
              </a:spcAft>
              <a:buClr>
                <a:srgbClr val="89D0D5"/>
              </a:buClr>
              <a:buSzPct val="79411"/>
              <a:buFont typeface="Wingdings 3"/>
              <a:buChar char=""/>
              <a:tabLst>
                <a:tab pos="354965" algn="l"/>
                <a:tab pos="355600" algn="l"/>
              </a:tabLst>
              <a:defRPr/>
            </a:pPr>
            <a:r>
              <a:rPr kumimoji="0" sz="1700" b="0" i="0" u="none" strike="noStrike" kern="0" cap="none" spc="0" normalizeH="0" baseline="0" noProof="0" dirty="0">
                <a:ln>
                  <a:noFill/>
                </a:ln>
                <a:solidFill>
                  <a:srgbClr val="FFFFFF"/>
                </a:solidFill>
                <a:effectLst/>
                <a:uLnTx/>
                <a:uFillTx/>
                <a:latin typeface="Century Gothic"/>
                <a:cs typeface="Century Gothic"/>
              </a:rPr>
              <a:t>See</a:t>
            </a:r>
            <a:r>
              <a:rPr kumimoji="0" sz="1700" b="0" i="0" u="none" strike="noStrike" kern="0" cap="none" spc="-6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following</a:t>
            </a:r>
            <a:r>
              <a:rPr kumimoji="0" sz="1700" b="0" i="0" u="none" strike="noStrike" kern="0" cap="none" spc="-50"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pages</a:t>
            </a:r>
            <a:r>
              <a:rPr kumimoji="0" sz="1700" b="0" i="0" u="none" strike="noStrike" kern="0" cap="none" spc="-3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to</a:t>
            </a:r>
            <a:r>
              <a:rPr kumimoji="0" sz="1700" b="0" i="0" u="none" strike="noStrike" kern="0" cap="none" spc="-55" normalizeH="0" baseline="0" noProof="0" dirty="0">
                <a:ln>
                  <a:noFill/>
                </a:ln>
                <a:solidFill>
                  <a:srgbClr val="FFFFFF"/>
                </a:solidFill>
                <a:effectLst/>
                <a:uLnTx/>
                <a:uFillTx/>
                <a:latin typeface="Century Gothic"/>
                <a:cs typeface="Century Gothic"/>
              </a:rPr>
              <a:t> </a:t>
            </a:r>
            <a:r>
              <a:rPr kumimoji="0" sz="1700" b="0" i="0" u="none" strike="noStrike" kern="0" cap="none" spc="0" normalizeH="0" baseline="0" noProof="0" dirty="0">
                <a:ln>
                  <a:noFill/>
                </a:ln>
                <a:solidFill>
                  <a:srgbClr val="FFFFFF"/>
                </a:solidFill>
                <a:effectLst/>
                <a:uLnTx/>
                <a:uFillTx/>
                <a:latin typeface="Century Gothic"/>
                <a:cs typeface="Century Gothic"/>
              </a:rPr>
              <a:t>explain</a:t>
            </a:r>
            <a:r>
              <a:rPr kumimoji="0" sz="1700" b="0" i="0" u="none" strike="noStrike" kern="0" cap="none" spc="-60" normalizeH="0" baseline="0" noProof="0" dirty="0">
                <a:ln>
                  <a:noFill/>
                </a:ln>
                <a:solidFill>
                  <a:srgbClr val="FFFFFF"/>
                </a:solidFill>
                <a:effectLst/>
                <a:uLnTx/>
                <a:uFillTx/>
                <a:latin typeface="Century Gothic"/>
                <a:cs typeface="Century Gothic"/>
              </a:rPr>
              <a:t> </a:t>
            </a:r>
            <a:r>
              <a:rPr kumimoji="0" sz="1700" b="0" i="0" u="none" strike="noStrike" kern="0" cap="none" spc="-25" normalizeH="0" baseline="0" noProof="0" dirty="0">
                <a:ln>
                  <a:noFill/>
                </a:ln>
                <a:solidFill>
                  <a:srgbClr val="FFFFFF"/>
                </a:solidFill>
                <a:effectLst/>
                <a:uLnTx/>
                <a:uFillTx/>
                <a:latin typeface="Century Gothic"/>
                <a:cs typeface="Century Gothic"/>
              </a:rPr>
              <a:t>the </a:t>
            </a:r>
            <a:r>
              <a:rPr kumimoji="0" sz="1700" b="0" i="0" u="none" strike="noStrike" kern="0" cap="none" spc="-10" normalizeH="0" baseline="0" noProof="0" dirty="0">
                <a:ln>
                  <a:noFill/>
                </a:ln>
                <a:solidFill>
                  <a:srgbClr val="FFFFFF"/>
                </a:solidFill>
                <a:effectLst/>
                <a:uLnTx/>
                <a:uFillTx/>
                <a:latin typeface="Century Gothic"/>
                <a:cs typeface="Century Gothic"/>
              </a:rPr>
              <a:t>process.</a:t>
            </a:r>
            <a:endParaRPr kumimoji="0" sz="1700" b="0" i="0" u="none" strike="noStrike" kern="0" cap="none" spc="0" normalizeH="0" baseline="0" noProof="0">
              <a:ln>
                <a:noFill/>
              </a:ln>
              <a:solidFill>
                <a:sysClr val="windowText" lastClr="000000"/>
              </a:solidFill>
              <a:effectLst/>
              <a:uLnTx/>
              <a:uFillTx/>
              <a:latin typeface="Century Gothic"/>
              <a:cs typeface="Century Gothic"/>
            </a:endParaRPr>
          </a:p>
        </p:txBody>
      </p:sp>
      <p:sp>
        <p:nvSpPr>
          <p:cNvPr id="4" name="object 4"/>
          <p:cNvSpPr txBox="1">
            <a:spLocks noGrp="1"/>
          </p:cNvSpPr>
          <p:nvPr>
            <p:ph type="title"/>
          </p:nvPr>
        </p:nvSpPr>
        <p:spPr>
          <a:xfrm>
            <a:off x="724851" y="385861"/>
            <a:ext cx="9304020" cy="1066165"/>
          </a:xfrm>
          <a:prstGeom prst="rect">
            <a:avLst/>
          </a:prstGeom>
        </p:spPr>
        <p:txBody>
          <a:bodyPr vert="horz" wrap="square" lIns="0" tIns="100965" rIns="0" bIns="0" rtlCol="0">
            <a:spAutoFit/>
          </a:bodyPr>
          <a:lstStyle/>
          <a:p>
            <a:pPr marL="12700">
              <a:lnSpc>
                <a:spcPct val="100000"/>
              </a:lnSpc>
              <a:spcBef>
                <a:spcPts val="795"/>
              </a:spcBef>
              <a:tabLst>
                <a:tab pos="7292340" algn="l"/>
              </a:tabLst>
            </a:pPr>
            <a:r>
              <a:rPr dirty="0"/>
              <a:t>Claim</a:t>
            </a:r>
            <a:r>
              <a:rPr spc="-25" dirty="0"/>
              <a:t> </a:t>
            </a:r>
            <a:r>
              <a:rPr dirty="0"/>
              <a:t>Submission</a:t>
            </a:r>
            <a:r>
              <a:rPr spc="-25" dirty="0"/>
              <a:t> </a:t>
            </a:r>
            <a:r>
              <a:rPr dirty="0"/>
              <a:t>-</a:t>
            </a:r>
            <a:r>
              <a:rPr spc="-10" dirty="0"/>
              <a:t> </a:t>
            </a:r>
            <a:r>
              <a:rPr dirty="0"/>
              <a:t>how</a:t>
            </a:r>
            <a:r>
              <a:rPr spc="-5" dirty="0"/>
              <a:t> </a:t>
            </a:r>
            <a:r>
              <a:rPr dirty="0"/>
              <a:t>do</a:t>
            </a:r>
            <a:r>
              <a:rPr spc="-15" dirty="0"/>
              <a:t> </a:t>
            </a:r>
            <a:r>
              <a:rPr spc="-50" dirty="0"/>
              <a:t>I</a:t>
            </a:r>
            <a:r>
              <a:rPr dirty="0"/>
              <a:t>	</a:t>
            </a:r>
            <a:r>
              <a:rPr spc="-10" dirty="0"/>
              <a:t>submit?</a:t>
            </a:r>
          </a:p>
          <a:p>
            <a:pPr marL="71120">
              <a:lnSpc>
                <a:spcPct val="100000"/>
              </a:lnSpc>
              <a:spcBef>
                <a:spcPts val="300"/>
              </a:spcBef>
            </a:pPr>
            <a:r>
              <a:rPr sz="1800" dirty="0">
                <a:solidFill>
                  <a:srgbClr val="FFFFFF"/>
                </a:solidFill>
              </a:rPr>
              <a:t>This</a:t>
            </a:r>
            <a:r>
              <a:rPr sz="1800" spc="-25" dirty="0">
                <a:solidFill>
                  <a:srgbClr val="FFFFFF"/>
                </a:solidFill>
              </a:rPr>
              <a:t> </a:t>
            </a:r>
            <a:r>
              <a:rPr sz="1800" dirty="0">
                <a:solidFill>
                  <a:srgbClr val="FFFFFF"/>
                </a:solidFill>
              </a:rPr>
              <a:t>process</a:t>
            </a:r>
            <a:r>
              <a:rPr sz="1800" spc="-10" dirty="0">
                <a:solidFill>
                  <a:srgbClr val="FFFFFF"/>
                </a:solidFill>
              </a:rPr>
              <a:t> </a:t>
            </a:r>
            <a:r>
              <a:rPr sz="1800" dirty="0">
                <a:solidFill>
                  <a:srgbClr val="FFFFFF"/>
                </a:solidFill>
              </a:rPr>
              <a:t>will be</a:t>
            </a:r>
            <a:r>
              <a:rPr sz="1800" spc="-5" dirty="0">
                <a:solidFill>
                  <a:srgbClr val="FFFFFF"/>
                </a:solidFill>
              </a:rPr>
              <a:t> </a:t>
            </a:r>
            <a:r>
              <a:rPr sz="1800" dirty="0">
                <a:solidFill>
                  <a:srgbClr val="FFFFFF"/>
                </a:solidFill>
              </a:rPr>
              <a:t>based</a:t>
            </a:r>
            <a:r>
              <a:rPr sz="1800" spc="-15" dirty="0">
                <a:solidFill>
                  <a:srgbClr val="FFFFFF"/>
                </a:solidFill>
              </a:rPr>
              <a:t> </a:t>
            </a:r>
            <a:r>
              <a:rPr sz="1800" dirty="0">
                <a:solidFill>
                  <a:srgbClr val="FFFFFF"/>
                </a:solidFill>
              </a:rPr>
              <a:t>on</a:t>
            </a:r>
            <a:r>
              <a:rPr sz="1800" spc="-5" dirty="0">
                <a:solidFill>
                  <a:srgbClr val="FFFFFF"/>
                </a:solidFill>
              </a:rPr>
              <a:t> </a:t>
            </a:r>
            <a:r>
              <a:rPr sz="1800" dirty="0">
                <a:solidFill>
                  <a:srgbClr val="FFFFFF"/>
                </a:solidFill>
              </a:rPr>
              <a:t>your</a:t>
            </a:r>
            <a:r>
              <a:rPr sz="1800" spc="-15" dirty="0">
                <a:solidFill>
                  <a:srgbClr val="FFFFFF"/>
                </a:solidFill>
              </a:rPr>
              <a:t> </a:t>
            </a:r>
            <a:r>
              <a:rPr sz="1800" dirty="0">
                <a:solidFill>
                  <a:srgbClr val="FFFFFF"/>
                </a:solidFill>
              </a:rPr>
              <a:t>chosen Signature</a:t>
            </a:r>
            <a:r>
              <a:rPr sz="1800" spc="5" dirty="0">
                <a:solidFill>
                  <a:srgbClr val="FFFFFF"/>
                </a:solidFill>
              </a:rPr>
              <a:t> </a:t>
            </a:r>
            <a:r>
              <a:rPr sz="1800" spc="-10" dirty="0">
                <a:solidFill>
                  <a:srgbClr val="FFFFFF"/>
                </a:solidFill>
              </a:rPr>
              <a:t>Process</a:t>
            </a:r>
            <a:endParaRPr sz="1800" dirty="0"/>
          </a:p>
        </p:txBody>
      </p:sp>
      <p:grpSp>
        <p:nvGrpSpPr>
          <p:cNvPr id="5" name="object 5"/>
          <p:cNvGrpSpPr/>
          <p:nvPr/>
        </p:nvGrpSpPr>
        <p:grpSpPr>
          <a:xfrm>
            <a:off x="5488813" y="3777360"/>
            <a:ext cx="5363210" cy="2491740"/>
            <a:chOff x="5488813" y="3777360"/>
            <a:chExt cx="5363210" cy="2491740"/>
          </a:xfrm>
        </p:grpSpPr>
        <p:pic>
          <p:nvPicPr>
            <p:cNvPr id="6" name="object 6"/>
            <p:cNvPicPr/>
            <p:nvPr/>
          </p:nvPicPr>
          <p:blipFill>
            <a:blip r:embed="rId3" cstate="print"/>
            <a:stretch>
              <a:fillRect/>
            </a:stretch>
          </p:blipFill>
          <p:spPr>
            <a:xfrm>
              <a:off x="6904482" y="4125468"/>
              <a:ext cx="3947159" cy="2143505"/>
            </a:xfrm>
            <a:prstGeom prst="rect">
              <a:avLst/>
            </a:prstGeom>
          </p:spPr>
        </p:pic>
        <p:sp>
          <p:nvSpPr>
            <p:cNvPr id="7" name="object 7"/>
            <p:cNvSpPr/>
            <p:nvPr/>
          </p:nvSpPr>
          <p:spPr>
            <a:xfrm>
              <a:off x="5495163" y="3783710"/>
              <a:ext cx="2815590" cy="517525"/>
            </a:xfrm>
            <a:custGeom>
              <a:avLst/>
              <a:gdLst/>
              <a:ahLst/>
              <a:cxnLst/>
              <a:rect l="l" t="t" r="r" b="b"/>
              <a:pathLst>
                <a:path w="2815590" h="517525">
                  <a:moveTo>
                    <a:pt x="0" y="0"/>
                  </a:moveTo>
                  <a:lnTo>
                    <a:pt x="2814967" y="517017"/>
                  </a:lnTo>
                </a:path>
              </a:pathLst>
            </a:custGeom>
            <a:ln w="12700">
              <a:solidFill>
                <a:srgbClr val="AF141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8290759" y="4260957"/>
              <a:ext cx="81915" cy="75565"/>
            </a:xfrm>
            <a:custGeom>
              <a:avLst/>
              <a:gdLst/>
              <a:ahLst/>
              <a:cxnLst/>
              <a:rect l="l" t="t" r="r" b="b"/>
              <a:pathLst>
                <a:path w="81915" h="75564">
                  <a:moveTo>
                    <a:pt x="13766" y="0"/>
                  </a:moveTo>
                  <a:lnTo>
                    <a:pt x="0" y="74942"/>
                  </a:lnTo>
                  <a:lnTo>
                    <a:pt x="81826" y="51244"/>
                  </a:lnTo>
                  <a:lnTo>
                    <a:pt x="13766" y="0"/>
                  </a:lnTo>
                  <a:close/>
                </a:path>
              </a:pathLst>
            </a:custGeom>
            <a:solidFill>
              <a:srgbClr val="AF141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5495163" y="4715385"/>
              <a:ext cx="1284605" cy="567690"/>
            </a:xfrm>
            <a:custGeom>
              <a:avLst/>
              <a:gdLst/>
              <a:ahLst/>
              <a:cxnLst/>
              <a:rect l="l" t="t" r="r" b="b"/>
              <a:pathLst>
                <a:path w="1284604" h="567689">
                  <a:moveTo>
                    <a:pt x="0" y="567372"/>
                  </a:moveTo>
                  <a:lnTo>
                    <a:pt x="1284160" y="0"/>
                  </a:lnTo>
                </a:path>
              </a:pathLst>
            </a:custGeom>
            <a:ln w="12699">
              <a:solidFill>
                <a:srgbClr val="AF1413"/>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6752304" y="4685678"/>
              <a:ext cx="85725" cy="69850"/>
            </a:xfrm>
            <a:custGeom>
              <a:avLst/>
              <a:gdLst/>
              <a:ahLst/>
              <a:cxnLst/>
              <a:rect l="l" t="t" r="r" b="b"/>
              <a:pathLst>
                <a:path w="85725" h="69850">
                  <a:moveTo>
                    <a:pt x="0" y="0"/>
                  </a:moveTo>
                  <a:lnTo>
                    <a:pt x="30797" y="69697"/>
                  </a:lnTo>
                  <a:lnTo>
                    <a:pt x="85102" y="4051"/>
                  </a:lnTo>
                  <a:lnTo>
                    <a:pt x="0" y="0"/>
                  </a:lnTo>
                  <a:close/>
                </a:path>
              </a:pathLst>
            </a:custGeom>
            <a:solidFill>
              <a:srgbClr val="AF1413"/>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3215" y="673977"/>
            <a:ext cx="9304020" cy="946150"/>
          </a:xfrm>
          <a:prstGeom prst="rect">
            <a:avLst/>
          </a:prstGeom>
        </p:spPr>
        <p:txBody>
          <a:bodyPr vert="horz" wrap="square" lIns="0" tIns="12700" rIns="0" bIns="0" rtlCol="0">
            <a:spAutoFit/>
          </a:bodyPr>
          <a:lstStyle/>
          <a:p>
            <a:pPr marL="12700">
              <a:lnSpc>
                <a:spcPct val="100000"/>
              </a:lnSpc>
              <a:spcBef>
                <a:spcPts val="100"/>
              </a:spcBef>
              <a:tabLst>
                <a:tab pos="7292340" algn="l"/>
              </a:tabLst>
            </a:pPr>
            <a:r>
              <a:rPr dirty="0"/>
              <a:t>Claim</a:t>
            </a:r>
            <a:r>
              <a:rPr spc="-25" dirty="0"/>
              <a:t> </a:t>
            </a:r>
            <a:r>
              <a:rPr dirty="0"/>
              <a:t>Submission</a:t>
            </a:r>
            <a:r>
              <a:rPr spc="-25" dirty="0"/>
              <a:t> </a:t>
            </a:r>
            <a:r>
              <a:rPr dirty="0"/>
              <a:t>-</a:t>
            </a:r>
            <a:r>
              <a:rPr spc="-10" dirty="0"/>
              <a:t> </a:t>
            </a:r>
            <a:r>
              <a:rPr dirty="0"/>
              <a:t>how</a:t>
            </a:r>
            <a:r>
              <a:rPr spc="-5" dirty="0"/>
              <a:t> </a:t>
            </a:r>
            <a:r>
              <a:rPr dirty="0"/>
              <a:t>do</a:t>
            </a:r>
            <a:r>
              <a:rPr spc="-15" dirty="0"/>
              <a:t> </a:t>
            </a:r>
            <a:r>
              <a:rPr spc="-50" dirty="0"/>
              <a:t>I</a:t>
            </a:r>
            <a:r>
              <a:rPr dirty="0"/>
              <a:t>	</a:t>
            </a:r>
            <a:r>
              <a:rPr spc="-10" dirty="0"/>
              <a:t>submit?</a:t>
            </a:r>
          </a:p>
          <a:p>
            <a:pPr marL="12700">
              <a:lnSpc>
                <a:spcPct val="100000"/>
              </a:lnSpc>
              <a:spcBef>
                <a:spcPts val="45"/>
              </a:spcBef>
            </a:pPr>
            <a:r>
              <a:rPr sz="1800" dirty="0"/>
              <a:t>Digital</a:t>
            </a:r>
            <a:r>
              <a:rPr sz="1800" spc="-20" dirty="0"/>
              <a:t> </a:t>
            </a:r>
            <a:r>
              <a:rPr sz="1800" spc="-10" dirty="0"/>
              <a:t>Signature</a:t>
            </a:r>
            <a:endParaRPr sz="1800"/>
          </a:p>
        </p:txBody>
      </p:sp>
      <p:sp>
        <p:nvSpPr>
          <p:cNvPr id="3" name="object 3"/>
          <p:cNvSpPr txBox="1"/>
          <p:nvPr/>
        </p:nvSpPr>
        <p:spPr>
          <a:xfrm>
            <a:off x="643215" y="2080603"/>
            <a:ext cx="10883265" cy="2412365"/>
          </a:xfrm>
          <a:prstGeom prst="rect">
            <a:avLst/>
          </a:prstGeom>
        </p:spPr>
        <p:txBody>
          <a:bodyPr vert="horz" wrap="square" lIns="0" tIns="12065" rIns="0" bIns="0" rtlCol="0">
            <a:spAutoFit/>
          </a:bodyPr>
          <a:lstStyle/>
          <a:p>
            <a:pPr marL="355600" marR="70485" lvl="0" indent="-342900" defTabSz="914400" eaLnBrk="1" fontAlgn="auto" latinLnBrk="0" hangingPunct="1">
              <a:lnSpc>
                <a:spcPct val="100000"/>
              </a:lnSpc>
              <a:spcBef>
                <a:spcPts val="9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00"/>
                </a:solidFill>
                <a:effectLst/>
                <a:uLnTx/>
                <a:uFillTx/>
                <a:latin typeface="Century Gothic"/>
                <a:cs typeface="Century Gothic"/>
              </a:rPr>
              <a:t>First,</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save</a:t>
            </a:r>
            <a:r>
              <a:rPr kumimoji="0" sz="2000" b="0" i="0" u="none" strike="noStrike" kern="0" cap="none" spc="-5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a</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copy</a:t>
            </a:r>
            <a:r>
              <a:rPr kumimoji="0" sz="2000" b="0" i="0" u="none" strike="noStrike" kern="0" cap="none" spc="-4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of</a:t>
            </a:r>
            <a:r>
              <a:rPr kumimoji="0" sz="2000" b="0" i="0" u="none" strike="noStrike" kern="0" cap="none" spc="-5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the</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form</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with</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signatures.</a:t>
            </a:r>
            <a:r>
              <a:rPr kumimoji="0" sz="2000" b="0" i="0" u="none" strike="noStrike" kern="0" cap="none" spc="-4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Use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different</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file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name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than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name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used</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when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saving</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before</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collecting</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signatures.</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355600" marR="0" lvl="0" indent="-342900" defTabSz="914400" eaLnBrk="1" fontAlgn="auto" latinLnBrk="0" hangingPunct="1">
              <a:lnSpc>
                <a:spcPct val="100000"/>
              </a:lnSpc>
              <a:spcBef>
                <a:spcPts val="1005"/>
              </a:spcBef>
              <a:spcAft>
                <a:spcPts val="0"/>
              </a:spcAft>
              <a:buClr>
                <a:srgbClr val="89D0D5"/>
              </a:buClr>
              <a:buSzPct val="80000"/>
              <a:buFont typeface="Wingdings 3"/>
              <a:buChar char=""/>
              <a:tabLst>
                <a:tab pos="354965" algn="l"/>
                <a:tab pos="355600"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Then,</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scroll</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top</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of</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click</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1" u="none" strike="noStrike" kern="0" cap="none" spc="-10" normalizeH="0" baseline="0" noProof="0" dirty="0">
                <a:ln>
                  <a:noFill/>
                </a:ln>
                <a:solidFill>
                  <a:srgbClr val="FFFFFF"/>
                </a:solidFill>
                <a:effectLst/>
                <a:uLnTx/>
                <a:uFillTx/>
                <a:latin typeface="Century Gothic"/>
                <a:cs typeface="Century Gothic"/>
              </a:rPr>
              <a:t>E-</a:t>
            </a:r>
            <a:r>
              <a:rPr kumimoji="0" sz="2000" b="0" i="1" u="none" strike="noStrike" kern="0" cap="none" spc="0" normalizeH="0" baseline="0" noProof="0" dirty="0">
                <a:ln>
                  <a:noFill/>
                </a:ln>
                <a:solidFill>
                  <a:srgbClr val="FFFFFF"/>
                </a:solidFill>
                <a:effectLst/>
                <a:uLnTx/>
                <a:uFillTx/>
                <a:latin typeface="Century Gothic"/>
                <a:cs typeface="Century Gothic"/>
              </a:rPr>
              <a:t>mail</a:t>
            </a:r>
            <a:r>
              <a:rPr kumimoji="0" sz="2000" b="0" i="1"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button</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a:p>
            <a:pPr marL="355600" marR="5080" lvl="0" indent="-342900" defTabSz="914400" eaLnBrk="1" fontAlgn="auto" latinLnBrk="0" hangingPunct="1">
              <a:lnSpc>
                <a:spcPct val="100000"/>
              </a:lnSpc>
              <a:spcBef>
                <a:spcPts val="994"/>
              </a:spcBef>
              <a:spcAft>
                <a:spcPts val="0"/>
              </a:spcAft>
              <a:buClr>
                <a:srgbClr val="89D0D5"/>
              </a:buClr>
              <a:buSzPct val="80000"/>
              <a:buFont typeface="Wingdings 3"/>
              <a:buChar char=""/>
              <a:tabLst>
                <a:tab pos="354965" algn="l"/>
                <a:tab pos="355600" algn="l"/>
                <a:tab pos="3208655" algn="l"/>
                <a:tab pos="7243445" algn="l"/>
              </a:tabLst>
              <a:defRPr/>
            </a:pPr>
            <a:r>
              <a:rPr kumimoji="0" sz="2000" b="0" i="0" u="none" strike="noStrike" kern="0" cap="none" spc="0" normalizeH="0" baseline="0" noProof="0" dirty="0">
                <a:ln>
                  <a:noFill/>
                </a:ln>
                <a:solidFill>
                  <a:srgbClr val="FFFF00"/>
                </a:solidFill>
                <a:effectLst/>
                <a:uLnTx/>
                <a:uFillTx/>
                <a:latin typeface="Century Gothic"/>
                <a:cs typeface="Century Gothic"/>
              </a:rPr>
              <a:t>NOTE:</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Once</a:t>
            </a:r>
            <a:r>
              <a:rPr kumimoji="0" sz="2000" b="0" i="0" u="none" strike="noStrike" kern="0" cap="none" spc="-4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you</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click</a:t>
            </a:r>
            <a:r>
              <a:rPr kumimoji="0" sz="2000" b="0" i="0" u="none" strike="noStrike" kern="0" cap="none" spc="-4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the</a:t>
            </a:r>
            <a:r>
              <a:rPr kumimoji="0" sz="2000" b="0" i="0" u="none" strike="noStrike" kern="0" cap="none" spc="-50" normalizeH="0" baseline="0" noProof="0" dirty="0">
                <a:ln>
                  <a:noFill/>
                </a:ln>
                <a:solidFill>
                  <a:srgbClr val="FFFF00"/>
                </a:solidFill>
                <a:effectLst/>
                <a:uLnTx/>
                <a:uFillTx/>
                <a:latin typeface="Century Gothic"/>
                <a:cs typeface="Century Gothic"/>
              </a:rPr>
              <a:t> </a:t>
            </a:r>
            <a:r>
              <a:rPr kumimoji="0" sz="2000" b="0" i="0" u="none" strike="noStrike" kern="0" cap="none" spc="-20" normalizeH="0" baseline="0" noProof="0" dirty="0">
                <a:ln>
                  <a:noFill/>
                </a:ln>
                <a:solidFill>
                  <a:srgbClr val="FFFF00"/>
                </a:solidFill>
                <a:effectLst/>
                <a:uLnTx/>
                <a:uFillTx/>
                <a:latin typeface="Century Gothic"/>
                <a:cs typeface="Century Gothic"/>
              </a:rPr>
              <a:t>E-</a:t>
            </a:r>
            <a:r>
              <a:rPr kumimoji="0" sz="2000" b="0" i="0" u="none" strike="noStrike" kern="0" cap="none" spc="0" normalizeH="0" baseline="0" noProof="0" dirty="0">
                <a:ln>
                  <a:noFill/>
                </a:ln>
                <a:solidFill>
                  <a:srgbClr val="FFFF00"/>
                </a:solidFill>
                <a:effectLst/>
                <a:uLnTx/>
                <a:uFillTx/>
                <a:latin typeface="Century Gothic"/>
                <a:cs typeface="Century Gothic"/>
              </a:rPr>
              <a:t>mail</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button,</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the</a:t>
            </a:r>
            <a:r>
              <a:rPr kumimoji="0" sz="2000" b="0" i="0" u="none" strike="noStrike" kern="0" cap="none" spc="-5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form</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10" normalizeH="0" baseline="0" noProof="0" dirty="0">
                <a:ln>
                  <a:noFill/>
                </a:ln>
                <a:solidFill>
                  <a:srgbClr val="FFFF00"/>
                </a:solidFill>
                <a:effectLst/>
                <a:uLnTx/>
                <a:uFillTx/>
                <a:latin typeface="Century Gothic"/>
                <a:cs typeface="Century Gothic"/>
              </a:rPr>
              <a:t>locks.</a:t>
            </a:r>
            <a:r>
              <a:rPr kumimoji="0" sz="2000" b="0" i="0" u="none" strike="noStrike" kern="0" cap="none" spc="0" normalizeH="0" baseline="0" noProof="0" dirty="0">
                <a:ln>
                  <a:noFill/>
                </a:ln>
                <a:solidFill>
                  <a:srgbClr val="FFFF00"/>
                </a:solidFill>
                <a:effectLst/>
                <a:uLnTx/>
                <a:uFillTx/>
                <a:latin typeface="Century Gothic"/>
                <a:cs typeface="Century Gothic"/>
              </a:rPr>
              <a:t>	Absolutely</a:t>
            </a:r>
            <a:r>
              <a:rPr kumimoji="0" sz="2000" b="0" i="0" u="none" strike="noStrike" kern="0" cap="none" spc="-8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nothing</a:t>
            </a:r>
            <a:r>
              <a:rPr kumimoji="0" sz="2000" b="0" i="0" u="none" strike="noStrike" kern="0" cap="none" spc="-6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can</a:t>
            </a:r>
            <a:r>
              <a:rPr kumimoji="0" sz="2000" b="0" i="0" u="none" strike="noStrike" kern="0" cap="none" spc="-70" normalizeH="0" baseline="0" noProof="0" dirty="0">
                <a:ln>
                  <a:noFill/>
                </a:ln>
                <a:solidFill>
                  <a:srgbClr val="FFFF00"/>
                </a:solidFill>
                <a:effectLst/>
                <a:uLnTx/>
                <a:uFillTx/>
                <a:latin typeface="Century Gothic"/>
                <a:cs typeface="Century Gothic"/>
              </a:rPr>
              <a:t> </a:t>
            </a:r>
            <a:r>
              <a:rPr kumimoji="0" sz="2000" b="0" i="0" u="none" strike="noStrike" kern="0" cap="none" spc="-25" normalizeH="0" baseline="0" noProof="0" dirty="0">
                <a:ln>
                  <a:noFill/>
                </a:ln>
                <a:solidFill>
                  <a:srgbClr val="FFFF00"/>
                </a:solidFill>
                <a:effectLst/>
                <a:uLnTx/>
                <a:uFillTx/>
                <a:latin typeface="Century Gothic"/>
                <a:cs typeface="Century Gothic"/>
              </a:rPr>
              <a:t>be </a:t>
            </a:r>
            <a:r>
              <a:rPr kumimoji="0" sz="2000" b="0" i="0" u="none" strike="noStrike" kern="0" cap="none" spc="0" normalizeH="0" baseline="0" noProof="0" dirty="0">
                <a:ln>
                  <a:noFill/>
                </a:ln>
                <a:solidFill>
                  <a:srgbClr val="FFFF00"/>
                </a:solidFill>
                <a:effectLst/>
                <a:uLnTx/>
                <a:uFillTx/>
                <a:latin typeface="Century Gothic"/>
                <a:cs typeface="Century Gothic"/>
              </a:rPr>
              <a:t>changed</a:t>
            </a:r>
            <a:r>
              <a:rPr kumimoji="0" sz="2000" b="0" i="0" u="none" strike="noStrike" kern="0" cap="none" spc="-3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on</a:t>
            </a:r>
            <a:r>
              <a:rPr kumimoji="0" sz="2000" b="0" i="0" u="none" strike="noStrike" kern="0" cap="none" spc="-45"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00"/>
                </a:solidFill>
                <a:effectLst/>
                <a:uLnTx/>
                <a:uFillTx/>
                <a:latin typeface="Century Gothic"/>
                <a:cs typeface="Century Gothic"/>
              </a:rPr>
              <a:t>this</a:t>
            </a:r>
            <a:r>
              <a:rPr kumimoji="0" sz="2000" b="0" i="0" u="none" strike="noStrike" kern="0" cap="none" spc="-55" normalizeH="0" baseline="0" noProof="0" dirty="0">
                <a:ln>
                  <a:noFill/>
                </a:ln>
                <a:solidFill>
                  <a:srgbClr val="FFFF00"/>
                </a:solidFill>
                <a:effectLst/>
                <a:uLnTx/>
                <a:uFillTx/>
                <a:latin typeface="Century Gothic"/>
                <a:cs typeface="Century Gothic"/>
              </a:rPr>
              <a:t> </a:t>
            </a:r>
            <a:r>
              <a:rPr kumimoji="0" sz="2000" b="0" i="0" u="none" strike="noStrike" kern="0" cap="none" spc="-20" normalizeH="0" baseline="0" noProof="0" dirty="0">
                <a:ln>
                  <a:noFill/>
                </a:ln>
                <a:solidFill>
                  <a:srgbClr val="FFFF00"/>
                </a:solidFill>
                <a:effectLst/>
                <a:uLnTx/>
                <a:uFillTx/>
                <a:latin typeface="Century Gothic"/>
                <a:cs typeface="Century Gothic"/>
              </a:rPr>
              <a:t>form.</a:t>
            </a:r>
            <a:r>
              <a:rPr kumimoji="0" sz="2000" b="0" i="0" u="none" strike="noStrike" kern="0" cap="none" spc="0" normalizeH="0" baseline="0" noProof="0" dirty="0">
                <a:ln>
                  <a:noFill/>
                </a:ln>
                <a:solidFill>
                  <a:srgbClr val="FFFF00"/>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This</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is</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why</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it</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is</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good</a:t>
            </a:r>
            <a:r>
              <a:rPr kumimoji="0" sz="2000" b="0" i="0" u="none" strike="noStrike" kern="0" cap="none" spc="-2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idea</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save</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before</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2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after </a:t>
            </a:r>
            <a:r>
              <a:rPr kumimoji="0" sz="2000" b="0" i="0" u="none" strike="noStrike" kern="0" cap="none" spc="0" normalizeH="0" baseline="0" noProof="0" dirty="0">
                <a:ln>
                  <a:noFill/>
                </a:ln>
                <a:solidFill>
                  <a:srgbClr val="FFFFFF"/>
                </a:solidFill>
                <a:effectLst/>
                <a:uLnTx/>
                <a:uFillTx/>
                <a:latin typeface="Century Gothic"/>
                <a:cs typeface="Century Gothic"/>
              </a:rPr>
              <a:t>obtaining</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signatures</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as</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different</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versions</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with</a:t>
            </a:r>
            <a:r>
              <a:rPr kumimoji="0" sz="2000" b="0" i="0" u="none" strike="noStrike" kern="0" cap="none" spc="-7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different</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file</a:t>
            </a:r>
            <a:r>
              <a:rPr kumimoji="0" sz="2000" b="0" i="0" u="none" strike="noStrike" kern="0" cap="none" spc="-8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names</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so</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can</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easily</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go </a:t>
            </a:r>
            <a:r>
              <a:rPr kumimoji="0" sz="2000" b="0" i="0" u="none" strike="noStrike" kern="0" cap="none" spc="0" normalizeH="0" baseline="0" noProof="0" dirty="0">
                <a:ln>
                  <a:noFill/>
                </a:ln>
                <a:solidFill>
                  <a:srgbClr val="FFFFFF"/>
                </a:solidFill>
                <a:effectLst/>
                <a:uLnTx/>
                <a:uFillTx/>
                <a:latin typeface="Century Gothic"/>
                <a:cs typeface="Century Gothic"/>
              </a:rPr>
              <a:t>back</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and</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make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edits</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as</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needed</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instead</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of</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filling</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out</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from</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scratch.</a:t>
            </a:r>
            <a:endParaRPr kumimoji="0" sz="2000" b="0" i="0" u="none" strike="noStrike" kern="0" cap="none" spc="0" normalizeH="0" baseline="0" noProof="0">
              <a:ln>
                <a:noFill/>
              </a:ln>
              <a:solidFill>
                <a:sysClr val="windowText" lastClr="000000"/>
              </a:solidFill>
              <a:effectLst/>
              <a:uLnTx/>
              <a:uFillTx/>
              <a:latin typeface="Century Gothic"/>
              <a:cs typeface="Century Gothic"/>
            </a:endParaRPr>
          </a:p>
        </p:txBody>
      </p:sp>
      <p:pic>
        <p:nvPicPr>
          <p:cNvPr id="4" name="object 4"/>
          <p:cNvPicPr/>
          <p:nvPr/>
        </p:nvPicPr>
        <p:blipFill>
          <a:blip r:embed="rId2" cstate="print"/>
          <a:stretch>
            <a:fillRect/>
          </a:stretch>
        </p:blipFill>
        <p:spPr>
          <a:xfrm>
            <a:off x="3173729" y="4800600"/>
            <a:ext cx="4587239" cy="17800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4191" y="2301747"/>
            <a:ext cx="4431030" cy="415435"/>
          </a:xfrm>
          <a:prstGeom prst="rect">
            <a:avLst/>
          </a:prstGeom>
        </p:spPr>
        <p:txBody>
          <a:bodyPr vert="horz" wrap="square" lIns="0" tIns="6350" rIns="0" bIns="0" rtlCol="0">
            <a:spAutoFit/>
          </a:bodyPr>
          <a:lstStyle/>
          <a:p>
            <a:pPr marL="12700" marR="5080" algn="ctr">
              <a:lnSpc>
                <a:spcPct val="101400"/>
              </a:lnSpc>
              <a:spcBef>
                <a:spcPts val="50"/>
              </a:spcBef>
            </a:pPr>
            <a:r>
              <a:rPr lang="en-US" sz="2800" spc="130" dirty="0">
                <a:solidFill>
                  <a:srgbClr val="FFFFFF"/>
                </a:solidFill>
                <a:latin typeface="Franklin Gothic Medium"/>
                <a:cs typeface="Franklin Gothic Medium"/>
              </a:rPr>
              <a:t>IMPAIRED DRIVING</a:t>
            </a:r>
            <a:endParaRPr sz="2800" dirty="0">
              <a:latin typeface="Franklin Gothic Medium"/>
              <a:cs typeface="Franklin Gothic Medium"/>
            </a:endParaRPr>
          </a:p>
        </p:txBody>
      </p:sp>
      <p:sp>
        <p:nvSpPr>
          <p:cNvPr id="3" name="object 3"/>
          <p:cNvSpPr txBox="1"/>
          <p:nvPr/>
        </p:nvSpPr>
        <p:spPr>
          <a:xfrm>
            <a:off x="3682624" y="4140819"/>
            <a:ext cx="2674163" cy="348237"/>
          </a:xfrm>
          <a:prstGeom prst="rect">
            <a:avLst/>
          </a:prstGeom>
        </p:spPr>
        <p:txBody>
          <a:bodyPr vert="horz" wrap="square" lIns="0" tIns="12700" rIns="0" bIns="0" rtlCol="0">
            <a:spAutoFit/>
          </a:bodyPr>
          <a:lstStyle/>
          <a:p>
            <a:pPr marL="754380" marR="5080" indent="-741680">
              <a:lnSpc>
                <a:spcPct val="120000"/>
              </a:lnSpc>
              <a:spcBef>
                <a:spcPts val="100"/>
              </a:spcBef>
            </a:pPr>
            <a:r>
              <a:rPr lang="en-US" sz="2000" b="1" spc="125" dirty="0">
                <a:solidFill>
                  <a:srgbClr val="FFFFFF"/>
                </a:solidFill>
                <a:latin typeface="Arial"/>
                <a:cs typeface="Arial"/>
              </a:rPr>
              <a:t>Shannon Alderman</a:t>
            </a:r>
            <a:endParaRPr sz="2000" b="1" dirty="0">
              <a:latin typeface="Arial"/>
              <a:cs typeface="Arial"/>
            </a:endParaRPr>
          </a:p>
        </p:txBody>
      </p:sp>
    </p:spTree>
    <p:extLst>
      <p:ext uri="{BB962C8B-B14F-4D97-AF65-F5344CB8AC3E}">
        <p14:creationId xmlns:p14="http://schemas.microsoft.com/office/powerpoint/2010/main" val="29388578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4851" y="474308"/>
            <a:ext cx="4505325" cy="665480"/>
          </a:xfrm>
          <a:prstGeom prst="rect">
            <a:avLst/>
          </a:prstGeom>
        </p:spPr>
        <p:txBody>
          <a:bodyPr vert="horz" wrap="square" lIns="0" tIns="12700" rIns="0" bIns="0" rtlCol="0">
            <a:spAutoFit/>
          </a:bodyPr>
          <a:lstStyle/>
          <a:p>
            <a:pPr marL="12700">
              <a:lnSpc>
                <a:spcPct val="100000"/>
              </a:lnSpc>
              <a:spcBef>
                <a:spcPts val="100"/>
              </a:spcBef>
            </a:pPr>
            <a:r>
              <a:rPr dirty="0"/>
              <a:t>Emailing</a:t>
            </a:r>
            <a:r>
              <a:rPr spc="-20" dirty="0"/>
              <a:t> </a:t>
            </a:r>
            <a:r>
              <a:rPr dirty="0"/>
              <a:t>the</a:t>
            </a:r>
            <a:r>
              <a:rPr spc="-20" dirty="0"/>
              <a:t> form</a:t>
            </a:r>
          </a:p>
        </p:txBody>
      </p:sp>
      <p:sp>
        <p:nvSpPr>
          <p:cNvPr id="3" name="object 3"/>
          <p:cNvSpPr txBox="1"/>
          <p:nvPr/>
        </p:nvSpPr>
        <p:spPr>
          <a:xfrm>
            <a:off x="724851" y="1120484"/>
            <a:ext cx="9173210" cy="328295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rgbClr val="EBEBEB"/>
                </a:solidFill>
                <a:effectLst/>
                <a:uLnTx/>
                <a:uFillTx/>
                <a:latin typeface="Century Gothic"/>
                <a:cs typeface="Century Gothic"/>
              </a:rPr>
              <a:t>Digital</a:t>
            </a:r>
            <a:r>
              <a:rPr kumimoji="0" sz="1800" b="0" i="0" u="none" strike="noStrike" kern="0" cap="none" spc="-25" normalizeH="0" baseline="0" noProof="0" dirty="0">
                <a:ln>
                  <a:noFill/>
                </a:ln>
                <a:solidFill>
                  <a:srgbClr val="EBEBEB"/>
                </a:solidFill>
                <a:effectLst/>
                <a:uLnTx/>
                <a:uFillTx/>
                <a:latin typeface="Century Gothic"/>
                <a:cs typeface="Century Gothic"/>
              </a:rPr>
              <a:t> </a:t>
            </a:r>
            <a:r>
              <a:rPr kumimoji="0" sz="1800" b="0" i="0" u="none" strike="noStrike" kern="0" cap="none" spc="0" normalizeH="0" baseline="0" noProof="0" dirty="0">
                <a:ln>
                  <a:noFill/>
                </a:ln>
                <a:solidFill>
                  <a:srgbClr val="EBEBEB"/>
                </a:solidFill>
                <a:effectLst/>
                <a:uLnTx/>
                <a:uFillTx/>
                <a:latin typeface="Century Gothic"/>
                <a:cs typeface="Century Gothic"/>
              </a:rPr>
              <a:t>Signature</a:t>
            </a:r>
            <a:r>
              <a:rPr kumimoji="0" sz="1800" b="0" i="0" u="none" strike="noStrike" kern="0" cap="none" spc="-15" normalizeH="0" baseline="0" noProof="0" dirty="0">
                <a:ln>
                  <a:noFill/>
                </a:ln>
                <a:solidFill>
                  <a:srgbClr val="EBEBEB"/>
                </a:solidFill>
                <a:effectLst/>
                <a:uLnTx/>
                <a:uFillTx/>
                <a:latin typeface="Century Gothic"/>
                <a:cs typeface="Century Gothic"/>
              </a:rPr>
              <a:t> </a:t>
            </a:r>
            <a:r>
              <a:rPr kumimoji="0" sz="1800" b="0" i="0" u="none" strike="noStrike" kern="0" cap="none" spc="-10" normalizeH="0" baseline="0" noProof="0" dirty="0">
                <a:ln>
                  <a:noFill/>
                </a:ln>
                <a:solidFill>
                  <a:srgbClr val="EBEBEB"/>
                </a:solidFill>
                <a:effectLst/>
                <a:uLnTx/>
                <a:uFillTx/>
                <a:latin typeface="Century Gothic"/>
                <a:cs typeface="Century Gothic"/>
              </a:rPr>
              <a:t>Process</a:t>
            </a:r>
            <a:endParaRPr kumimoji="0" sz="18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0" lvl="0" indent="-343535" defTabSz="914400" eaLnBrk="1" fontAlgn="auto" latinLnBrk="0" hangingPunct="1">
              <a:lnSpc>
                <a:spcPct val="100000"/>
              </a:lnSpc>
              <a:spcBef>
                <a:spcPts val="1685"/>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After</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locks,</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email</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box</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auto-</a:t>
            </a:r>
            <a:r>
              <a:rPr kumimoji="0" sz="2000" b="0" i="0" u="none" strike="noStrike" kern="0" cap="none" spc="-10" normalizeH="0" baseline="0" noProof="0" dirty="0">
                <a:ln>
                  <a:noFill/>
                </a:ln>
                <a:solidFill>
                  <a:srgbClr val="FFFFFF"/>
                </a:solidFill>
                <a:effectLst/>
                <a:uLnTx/>
                <a:uFillTx/>
                <a:latin typeface="Century Gothic"/>
                <a:cs typeface="Century Gothic"/>
              </a:rPr>
              <a:t>generate.</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0" lvl="0" indent="-343535" defTabSz="914400" eaLnBrk="1" fontAlgn="auto" latinLnBrk="0" hangingPunct="1">
              <a:lnSpc>
                <a:spcPct val="100000"/>
              </a:lnSpc>
              <a:spcBef>
                <a:spcPts val="1005"/>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email</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sent</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sng" strike="noStrike" kern="0" cap="none" spc="-10" normalizeH="0" baseline="0" noProof="0" dirty="0">
                <a:ln>
                  <a:noFill/>
                </a:ln>
                <a:solidFill>
                  <a:srgbClr val="92D050"/>
                </a:solidFill>
                <a:effectLst/>
                <a:uLnTx/>
                <a:uFill>
                  <a:solidFill>
                    <a:srgbClr val="57C1B9"/>
                  </a:solidFill>
                </a:uFill>
                <a:latin typeface="Century Gothic"/>
                <a:cs typeface="Century Gothic"/>
                <a:hlinkClick r:id="rId2">
                  <a:extLst>
                    <a:ext uri="{A12FA001-AC4F-418D-AE19-62706E023703}">
                      <ahyp:hlinkClr xmlns:ahyp="http://schemas.microsoft.com/office/drawing/2018/hyperlinkcolor" val="tx"/>
                    </a:ext>
                  </a:extLst>
                </a:hlinkClick>
              </a:rPr>
              <a:t>DOT.BSPE.Claims@illinois.gov</a:t>
            </a:r>
            <a:r>
              <a:rPr kumimoji="0" sz="2000" b="0" i="0" u="none" strike="noStrike" kern="0" cap="none" spc="-10" normalizeH="0" baseline="0" noProof="0" dirty="0">
                <a:ln>
                  <a:noFill/>
                </a:ln>
                <a:solidFill>
                  <a:srgbClr val="FFFFFF"/>
                </a:solidFill>
                <a:effectLst/>
                <a:uLnTx/>
                <a:uFillTx/>
                <a:latin typeface="Century Gothic"/>
                <a:cs typeface="Century Gothic"/>
              </a:rPr>
              <a:t>.</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0" lvl="0" indent="-343535" defTabSz="914400" eaLnBrk="1" fontAlgn="auto" latinLnBrk="0" hangingPunct="1">
              <a:lnSpc>
                <a:spcPct val="100000"/>
              </a:lnSpc>
              <a:spcBef>
                <a:spcPts val="994"/>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subject</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line</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70"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auto-</a:t>
            </a:r>
            <a:r>
              <a:rPr kumimoji="0" sz="2000" b="0" i="0" u="none" strike="noStrike" kern="0" cap="none" spc="0" normalizeH="0" baseline="0" noProof="0" dirty="0">
                <a:ln>
                  <a:noFill/>
                </a:ln>
                <a:solidFill>
                  <a:srgbClr val="FFFFFF"/>
                </a:solidFill>
                <a:effectLst/>
                <a:uLnTx/>
                <a:uFillTx/>
                <a:latin typeface="Century Gothic"/>
                <a:cs typeface="Century Gothic"/>
              </a:rPr>
              <a:t>populate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information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filled</a:t>
            </a:r>
            <a:r>
              <a:rPr kumimoji="0" sz="2000" b="0" i="0" u="none" strike="noStrike" kern="0" cap="none" spc="-6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out</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in</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claim.</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0" lvl="0" indent="-343535" defTabSz="914400" eaLnBrk="1" fontAlgn="auto" latinLnBrk="0" hangingPunct="1">
              <a:lnSpc>
                <a:spcPct val="100000"/>
              </a:lnSpc>
              <a:spcBef>
                <a:spcPts val="1000"/>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form</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itself</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will</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automatically</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attach</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to</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10" normalizeH="0" baseline="0" noProof="0" dirty="0">
                <a:ln>
                  <a:noFill/>
                </a:ln>
                <a:solidFill>
                  <a:srgbClr val="FFFFFF"/>
                </a:solidFill>
                <a:effectLst/>
                <a:uLnTx/>
                <a:uFillTx/>
                <a:latin typeface="Century Gothic"/>
                <a:cs typeface="Century Gothic"/>
              </a:rPr>
              <a:t>email.</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163195" lvl="0" indent="-342900" defTabSz="914400" eaLnBrk="1" fontAlgn="auto" latinLnBrk="0" hangingPunct="1">
              <a:lnSpc>
                <a:spcPct val="100000"/>
              </a:lnSpc>
              <a:spcBef>
                <a:spcPts val="1005"/>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At</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this</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time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if</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there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are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any</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issue</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you</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can</a:t>
            </a:r>
            <a:r>
              <a:rPr kumimoji="0" sz="2000" b="0" i="0" u="none" strike="noStrike" kern="0" cap="none" spc="-3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state</a:t>
            </a:r>
            <a:r>
              <a:rPr kumimoji="0" sz="2000" b="0" i="0" u="none" strike="noStrike" kern="0" cap="none" spc="-5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them</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in</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body</a:t>
            </a:r>
            <a:r>
              <a:rPr kumimoji="0" sz="2000" b="0" i="0" u="none" strike="noStrike" kern="0" cap="none" spc="-35" normalizeH="0" baseline="0" noProof="0" dirty="0">
                <a:ln>
                  <a:noFill/>
                </a:ln>
                <a:solidFill>
                  <a:srgbClr val="FFFFFF"/>
                </a:solidFill>
                <a:effectLst/>
                <a:uLnTx/>
                <a:uFillTx/>
                <a:latin typeface="Century Gothic"/>
                <a:cs typeface="Century Gothic"/>
              </a:rPr>
              <a:t> </a:t>
            </a:r>
            <a:r>
              <a:rPr kumimoji="0" sz="2000" b="0" i="0" u="none" strike="noStrike" kern="0" cap="none" spc="-25" normalizeH="0" baseline="0" noProof="0" dirty="0">
                <a:ln>
                  <a:noFill/>
                </a:ln>
                <a:solidFill>
                  <a:srgbClr val="FFFFFF"/>
                </a:solidFill>
                <a:effectLst/>
                <a:uLnTx/>
                <a:uFillTx/>
                <a:latin typeface="Century Gothic"/>
                <a:cs typeface="Century Gothic"/>
              </a:rPr>
              <a:t>of </a:t>
            </a:r>
            <a:r>
              <a:rPr kumimoji="0" sz="2000" b="0" i="0" u="none" strike="noStrike" kern="0" cap="none" spc="0" normalizeH="0" baseline="0" noProof="0" dirty="0">
                <a:ln>
                  <a:noFill/>
                </a:ln>
                <a:solidFill>
                  <a:srgbClr val="FFFFFF"/>
                </a:solidFill>
                <a:effectLst/>
                <a:uLnTx/>
                <a:uFillTx/>
                <a:latin typeface="Century Gothic"/>
                <a:cs typeface="Century Gothic"/>
              </a:rPr>
              <a:t>the</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claim</a:t>
            </a:r>
            <a:r>
              <a:rPr kumimoji="0" sz="2000" b="0" i="0" u="none" strike="noStrike" kern="0" cap="none" spc="-40"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but</a:t>
            </a:r>
            <a:r>
              <a:rPr kumimoji="0" sz="2000" b="0" i="0" u="none" strike="noStrike" kern="0" cap="none" spc="-45" normalizeH="0" baseline="0" noProof="0" dirty="0">
                <a:ln>
                  <a:noFill/>
                </a:ln>
                <a:solidFill>
                  <a:srgbClr val="FFFFFF"/>
                </a:solidFill>
                <a:effectLst/>
                <a:uLnTx/>
                <a:uFillTx/>
                <a:latin typeface="Century Gothic"/>
                <a:cs typeface="Century Gothic"/>
              </a:rPr>
              <a:t> </a:t>
            </a:r>
            <a:r>
              <a:rPr kumimoji="0" sz="2000" b="0" i="0" u="none" strike="noStrike" kern="0" cap="none" spc="0" normalizeH="0" baseline="0" noProof="0" dirty="0">
                <a:ln>
                  <a:noFill/>
                </a:ln>
                <a:solidFill>
                  <a:srgbClr val="FFFFFF"/>
                </a:solidFill>
                <a:effectLst/>
                <a:uLnTx/>
                <a:uFillTx/>
                <a:latin typeface="Century Gothic"/>
                <a:cs typeface="Century Gothic"/>
              </a:rPr>
              <a:t>if</a:t>
            </a:r>
            <a:r>
              <a:rPr kumimoji="0" sz="2000" b="0" i="0" u="none" strike="noStrike" kern="0" cap="none" spc="-50"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not…</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a:p>
            <a:pPr marL="813435" marR="0" lvl="0" indent="-343535" defTabSz="914400" eaLnBrk="1" fontAlgn="auto" latinLnBrk="0" hangingPunct="1">
              <a:lnSpc>
                <a:spcPct val="100000"/>
              </a:lnSpc>
              <a:spcBef>
                <a:spcPts val="994"/>
              </a:spcBef>
              <a:spcAft>
                <a:spcPts val="0"/>
              </a:spcAft>
              <a:buClr>
                <a:srgbClr val="89D0D5"/>
              </a:buClr>
              <a:buSzPct val="80000"/>
              <a:buFont typeface="Wingdings 3"/>
              <a:buChar char=""/>
              <a:tabLst>
                <a:tab pos="813435" algn="l"/>
                <a:tab pos="814069" algn="l"/>
              </a:tabLst>
              <a:defRPr/>
            </a:pPr>
            <a:r>
              <a:rPr kumimoji="0" sz="2000" b="0" i="0" u="none" strike="noStrike" kern="0" cap="none" spc="0" normalizeH="0" baseline="0" noProof="0" dirty="0">
                <a:ln>
                  <a:noFill/>
                </a:ln>
                <a:solidFill>
                  <a:srgbClr val="FFFFFF"/>
                </a:solidFill>
                <a:effectLst/>
                <a:uLnTx/>
                <a:uFillTx/>
                <a:latin typeface="Century Gothic"/>
                <a:cs typeface="Century Gothic"/>
              </a:rPr>
              <a:t>Click</a:t>
            </a:r>
            <a:r>
              <a:rPr kumimoji="0" sz="2000" b="0" i="0" u="none" strike="noStrike" kern="0" cap="none" spc="-60" normalizeH="0" baseline="0" noProof="0" dirty="0">
                <a:ln>
                  <a:noFill/>
                </a:ln>
                <a:solidFill>
                  <a:srgbClr val="FFFFFF"/>
                </a:solidFill>
                <a:effectLst/>
                <a:uLnTx/>
                <a:uFillTx/>
                <a:latin typeface="Century Gothic"/>
                <a:cs typeface="Century Gothic"/>
              </a:rPr>
              <a:t> </a:t>
            </a:r>
            <a:r>
              <a:rPr kumimoji="0" sz="2000" b="0" i="0" u="none" strike="noStrike" kern="0" cap="none" spc="-20" normalizeH="0" baseline="0" noProof="0" dirty="0">
                <a:ln>
                  <a:noFill/>
                </a:ln>
                <a:solidFill>
                  <a:srgbClr val="FFFFFF"/>
                </a:solidFill>
                <a:effectLst/>
                <a:uLnTx/>
                <a:uFillTx/>
                <a:latin typeface="Century Gothic"/>
                <a:cs typeface="Century Gothic"/>
              </a:rPr>
              <a:t>Send</a:t>
            </a:r>
            <a:endParaRPr kumimoji="0" sz="2000" b="0" i="0" u="none" strike="noStrike" kern="0" cap="none" spc="0" normalizeH="0" baseline="0" noProof="0" dirty="0">
              <a:ln>
                <a:noFill/>
              </a:ln>
              <a:solidFill>
                <a:sysClr val="windowText" lastClr="000000"/>
              </a:solidFill>
              <a:effectLst/>
              <a:uLnTx/>
              <a:uFillTx/>
              <a:latin typeface="Century Gothic"/>
              <a:cs typeface="Century Gothic"/>
            </a:endParaRPr>
          </a:p>
        </p:txBody>
      </p:sp>
      <p:pic>
        <p:nvPicPr>
          <p:cNvPr id="4" name="object 4"/>
          <p:cNvPicPr/>
          <p:nvPr/>
        </p:nvPicPr>
        <p:blipFill>
          <a:blip r:embed="rId3" cstate="print"/>
          <a:stretch>
            <a:fillRect/>
          </a:stretch>
        </p:blipFill>
        <p:spPr>
          <a:xfrm>
            <a:off x="3879341" y="4352544"/>
            <a:ext cx="6373368" cy="1847087"/>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05791" y="1301959"/>
            <a:ext cx="9563735" cy="2219960"/>
          </a:xfrm>
          <a:prstGeom prst="rect">
            <a:avLst/>
          </a:prstGeom>
        </p:spPr>
        <p:txBody>
          <a:bodyPr vert="horz" wrap="square" lIns="0" tIns="12700" rIns="0" bIns="0" rtlCol="0">
            <a:spAutoFit/>
          </a:bodyPr>
          <a:lstStyle/>
          <a:p>
            <a:pPr marL="12700">
              <a:lnSpc>
                <a:spcPct val="100000"/>
              </a:lnSpc>
              <a:spcBef>
                <a:spcPts val="100"/>
              </a:spcBef>
            </a:pPr>
            <a:r>
              <a:rPr sz="4800" b="0" dirty="0">
                <a:solidFill>
                  <a:srgbClr val="FFFFFF"/>
                </a:solidFill>
                <a:latin typeface="Calibri Light"/>
                <a:cs typeface="Calibri Light"/>
              </a:rPr>
              <a:t>Congratulations!</a:t>
            </a:r>
            <a:r>
              <a:rPr sz="4800" b="0" spc="-210" dirty="0">
                <a:solidFill>
                  <a:srgbClr val="FFFFFF"/>
                </a:solidFill>
                <a:latin typeface="Calibri Light"/>
                <a:cs typeface="Calibri Light"/>
              </a:rPr>
              <a:t> </a:t>
            </a:r>
            <a:r>
              <a:rPr sz="4800" b="0" spc="-40" dirty="0">
                <a:solidFill>
                  <a:srgbClr val="FFFFFF"/>
                </a:solidFill>
                <a:latin typeface="Calibri Light"/>
                <a:cs typeface="Calibri Light"/>
              </a:rPr>
              <a:t>You</a:t>
            </a:r>
            <a:r>
              <a:rPr sz="4800" b="0" spc="-215" dirty="0">
                <a:solidFill>
                  <a:srgbClr val="FFFFFF"/>
                </a:solidFill>
                <a:latin typeface="Calibri Light"/>
                <a:cs typeface="Calibri Light"/>
              </a:rPr>
              <a:t> </a:t>
            </a:r>
            <a:r>
              <a:rPr sz="4800" b="0" spc="-20" dirty="0">
                <a:solidFill>
                  <a:srgbClr val="FFFFFF"/>
                </a:solidFill>
                <a:latin typeface="Calibri Light"/>
                <a:cs typeface="Calibri Light"/>
              </a:rPr>
              <a:t>have</a:t>
            </a:r>
            <a:endParaRPr sz="4800">
              <a:latin typeface="Calibri Light"/>
              <a:cs typeface="Calibri Light"/>
            </a:endParaRPr>
          </a:p>
          <a:p>
            <a:pPr marL="12700" marR="5080">
              <a:lnSpc>
                <a:spcPct val="100000"/>
              </a:lnSpc>
            </a:pPr>
            <a:r>
              <a:rPr sz="4800" b="0" dirty="0">
                <a:solidFill>
                  <a:srgbClr val="FFFFFF"/>
                </a:solidFill>
                <a:latin typeface="Calibri Light"/>
                <a:cs typeface="Calibri Light"/>
              </a:rPr>
              <a:t>successfully</a:t>
            </a:r>
            <a:r>
              <a:rPr sz="4800" b="0" spc="-55" dirty="0">
                <a:solidFill>
                  <a:srgbClr val="FFFFFF"/>
                </a:solidFill>
                <a:latin typeface="Calibri Light"/>
                <a:cs typeface="Calibri Light"/>
              </a:rPr>
              <a:t> </a:t>
            </a:r>
            <a:r>
              <a:rPr sz="4800" b="0" dirty="0">
                <a:solidFill>
                  <a:srgbClr val="FFFFFF"/>
                </a:solidFill>
                <a:latin typeface="Calibri Light"/>
                <a:cs typeface="Calibri Light"/>
              </a:rPr>
              <a:t>submitted</a:t>
            </a:r>
            <a:r>
              <a:rPr sz="4800" b="0" spc="-45" dirty="0">
                <a:solidFill>
                  <a:srgbClr val="FFFFFF"/>
                </a:solidFill>
                <a:latin typeface="Calibri Light"/>
                <a:cs typeface="Calibri Light"/>
              </a:rPr>
              <a:t> </a:t>
            </a:r>
            <a:r>
              <a:rPr sz="4800" b="0" dirty="0">
                <a:solidFill>
                  <a:srgbClr val="FFFFFF"/>
                </a:solidFill>
                <a:latin typeface="Calibri Light"/>
                <a:cs typeface="Calibri Light"/>
              </a:rPr>
              <a:t>your</a:t>
            </a:r>
            <a:r>
              <a:rPr sz="4800" b="0" spc="-75" dirty="0">
                <a:solidFill>
                  <a:srgbClr val="FFFFFF"/>
                </a:solidFill>
                <a:latin typeface="Calibri Light"/>
                <a:cs typeface="Calibri Light"/>
              </a:rPr>
              <a:t> </a:t>
            </a:r>
            <a:r>
              <a:rPr sz="4800" b="0" dirty="0">
                <a:solidFill>
                  <a:srgbClr val="FFFFFF"/>
                </a:solidFill>
                <a:latin typeface="Calibri Light"/>
                <a:cs typeface="Calibri Light"/>
              </a:rPr>
              <a:t>BSPE</a:t>
            </a:r>
            <a:r>
              <a:rPr sz="4800" b="0" spc="-55" dirty="0">
                <a:solidFill>
                  <a:srgbClr val="FFFFFF"/>
                </a:solidFill>
                <a:latin typeface="Calibri Light"/>
                <a:cs typeface="Calibri Light"/>
              </a:rPr>
              <a:t> </a:t>
            </a:r>
            <a:r>
              <a:rPr sz="4800" b="0" spc="-10" dirty="0">
                <a:solidFill>
                  <a:srgbClr val="FFFFFF"/>
                </a:solidFill>
                <a:latin typeface="Calibri Light"/>
                <a:cs typeface="Calibri Light"/>
              </a:rPr>
              <a:t>claim </a:t>
            </a:r>
            <a:r>
              <a:rPr sz="4800" b="0" dirty="0">
                <a:solidFill>
                  <a:srgbClr val="FFFFFF"/>
                </a:solidFill>
                <a:latin typeface="Calibri Light"/>
                <a:cs typeface="Calibri Light"/>
              </a:rPr>
              <a:t>form</a:t>
            </a:r>
            <a:r>
              <a:rPr sz="4800" b="0" spc="-85" dirty="0">
                <a:solidFill>
                  <a:srgbClr val="FFFFFF"/>
                </a:solidFill>
                <a:latin typeface="Calibri Light"/>
                <a:cs typeface="Calibri Light"/>
              </a:rPr>
              <a:t> </a:t>
            </a:r>
            <a:r>
              <a:rPr sz="4800" b="0" dirty="0">
                <a:solidFill>
                  <a:srgbClr val="FFFFFF"/>
                </a:solidFill>
                <a:latin typeface="Calibri Light"/>
                <a:cs typeface="Calibri Light"/>
              </a:rPr>
              <a:t>with</a:t>
            </a:r>
            <a:r>
              <a:rPr sz="4800" b="0" spc="-70" dirty="0">
                <a:solidFill>
                  <a:srgbClr val="FFFFFF"/>
                </a:solidFill>
                <a:latin typeface="Calibri Light"/>
                <a:cs typeface="Calibri Light"/>
              </a:rPr>
              <a:t> </a:t>
            </a:r>
            <a:r>
              <a:rPr sz="4800" b="0" dirty="0">
                <a:solidFill>
                  <a:srgbClr val="FFFFFF"/>
                </a:solidFill>
                <a:latin typeface="Calibri Light"/>
                <a:cs typeface="Calibri Light"/>
              </a:rPr>
              <a:t>digital</a:t>
            </a:r>
            <a:r>
              <a:rPr sz="4800" b="0" spc="-60" dirty="0">
                <a:solidFill>
                  <a:srgbClr val="FFFFFF"/>
                </a:solidFill>
                <a:latin typeface="Calibri Light"/>
                <a:cs typeface="Calibri Light"/>
              </a:rPr>
              <a:t> </a:t>
            </a:r>
            <a:r>
              <a:rPr sz="4800" b="0" spc="-10" dirty="0">
                <a:solidFill>
                  <a:srgbClr val="FFFFFF"/>
                </a:solidFill>
                <a:latin typeface="Calibri Light"/>
                <a:cs typeface="Calibri Light"/>
              </a:rPr>
              <a:t>signature!</a:t>
            </a:r>
            <a:endParaRPr sz="4800">
              <a:latin typeface="Calibri Light"/>
              <a:cs typeface="Calibri Light"/>
            </a:endParaRPr>
          </a:p>
        </p:txBody>
      </p:sp>
      <p:sp>
        <p:nvSpPr>
          <p:cNvPr id="3" name="object 3"/>
          <p:cNvSpPr txBox="1"/>
          <p:nvPr/>
        </p:nvSpPr>
        <p:spPr>
          <a:xfrm>
            <a:off x="1205790" y="4252423"/>
            <a:ext cx="9564370" cy="1671320"/>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20" normalizeH="0" baseline="0" noProof="0" dirty="0">
                <a:ln>
                  <a:noFill/>
                </a:ln>
                <a:solidFill>
                  <a:srgbClr val="FFFFFF"/>
                </a:solidFill>
                <a:effectLst/>
                <a:uLnTx/>
                <a:uFillTx/>
                <a:latin typeface="Calibri"/>
                <a:cs typeface="Calibri"/>
              </a:rPr>
              <a:t>You</a:t>
            </a:r>
            <a:r>
              <a:rPr kumimoji="0" sz="1800" b="0" i="0" u="none" strike="noStrike" kern="0" cap="none" spc="-4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will</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receive</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an</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10" normalizeH="0" baseline="0" noProof="0" dirty="0">
                <a:ln>
                  <a:noFill/>
                </a:ln>
                <a:solidFill>
                  <a:srgbClr val="FFFFFF"/>
                </a:solidFill>
                <a:effectLst/>
                <a:uLnTx/>
                <a:uFillTx/>
                <a:latin typeface="Calibri"/>
                <a:cs typeface="Calibri"/>
              </a:rPr>
              <a:t>automatically-</a:t>
            </a:r>
            <a:r>
              <a:rPr kumimoji="0" sz="1800" b="0" i="0" u="none" strike="noStrike" kern="0" cap="none" spc="0" normalizeH="0" baseline="0" noProof="0" dirty="0">
                <a:ln>
                  <a:noFill/>
                </a:ln>
                <a:solidFill>
                  <a:srgbClr val="FFFFFF"/>
                </a:solidFill>
                <a:effectLst/>
                <a:uLnTx/>
                <a:uFillTx/>
                <a:latin typeface="Calibri"/>
                <a:cs typeface="Calibri"/>
              </a:rPr>
              <a:t>generated</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response</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from</a:t>
            </a:r>
            <a:r>
              <a:rPr kumimoji="0" sz="1800" b="0" i="0" u="none" strike="noStrike" kern="0" cap="none" spc="-40" normalizeH="0" baseline="0" noProof="0" dirty="0">
                <a:ln>
                  <a:noFill/>
                </a:ln>
                <a:solidFill>
                  <a:srgbClr val="FFFFFF"/>
                </a:solidFill>
                <a:effectLst/>
                <a:uLnTx/>
                <a:uFillTx/>
                <a:latin typeface="Calibri"/>
                <a:cs typeface="Calibri"/>
              </a:rPr>
              <a:t> </a:t>
            </a:r>
            <a:r>
              <a:rPr kumimoji="0" sz="1800" b="0" i="0" u="sng" strike="noStrike" kern="0" cap="none" spc="-10" normalizeH="0" baseline="0" noProof="0" dirty="0">
                <a:ln>
                  <a:noFill/>
                </a:ln>
                <a:solidFill>
                  <a:srgbClr val="92D050"/>
                </a:solidFill>
                <a:effectLst/>
                <a:uLnTx/>
                <a:uFill>
                  <a:solidFill>
                    <a:srgbClr val="FFFFFF"/>
                  </a:solidFill>
                </a:uFill>
                <a:latin typeface="Calibri"/>
                <a:cs typeface="Calibri"/>
                <a:hlinkClick r:id="rId2">
                  <a:extLst>
                    <a:ext uri="{A12FA001-AC4F-418D-AE19-62706E023703}">
                      <ahyp:hlinkClr xmlns:ahyp="http://schemas.microsoft.com/office/drawing/2018/hyperlinkcolor" val="tx"/>
                    </a:ext>
                  </a:extLst>
                </a:hlinkClick>
              </a:rPr>
              <a:t>DOT.BSPE.Claims@illinois.gov</a:t>
            </a:r>
            <a:r>
              <a:rPr kumimoji="0" sz="1800" b="0" i="0" u="sng" strike="noStrike" kern="0" cap="none" spc="-35" normalizeH="0" baseline="0" noProof="0" dirty="0">
                <a:ln>
                  <a:noFill/>
                </a:ln>
                <a:solidFill>
                  <a:srgbClr val="92D050"/>
                </a:solidFill>
                <a:effectLst/>
                <a:uLnTx/>
                <a:uFill>
                  <a:solidFill>
                    <a:srgbClr val="FFFFFF"/>
                  </a:solidFill>
                </a:uFill>
                <a:latin typeface="Calibri"/>
                <a:cs typeface="Calibri"/>
              </a:rPr>
              <a:t> </a:t>
            </a:r>
            <a:r>
              <a:rPr kumimoji="0" sz="1800" b="0" i="0" u="none" strike="noStrike" kern="0" cap="none" spc="-25" normalizeH="0" baseline="0" noProof="0" dirty="0">
                <a:ln>
                  <a:noFill/>
                </a:ln>
                <a:solidFill>
                  <a:srgbClr val="92D050"/>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in</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your</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10" normalizeH="0" baseline="0" noProof="0" dirty="0">
                <a:ln>
                  <a:noFill/>
                </a:ln>
                <a:solidFill>
                  <a:srgbClr val="FFFFFF"/>
                </a:solidFill>
                <a:effectLst/>
                <a:uLnTx/>
                <a:uFillTx/>
                <a:latin typeface="Calibri"/>
                <a:cs typeface="Calibri"/>
              </a:rPr>
              <a:t>email </a:t>
            </a:r>
            <a:r>
              <a:rPr kumimoji="0" sz="1800" b="0" i="0" u="none" strike="noStrike" kern="0" cap="none" spc="0" normalizeH="0" baseline="0" noProof="0" dirty="0">
                <a:ln>
                  <a:noFill/>
                </a:ln>
                <a:solidFill>
                  <a:srgbClr val="FFFFFF"/>
                </a:solidFill>
                <a:effectLst/>
                <a:uLnTx/>
                <a:uFillTx/>
                <a:latin typeface="Calibri"/>
                <a:cs typeface="Calibri"/>
              </a:rPr>
              <a:t>inbox.</a:t>
            </a:r>
            <a:r>
              <a:rPr kumimoji="0" sz="1800" b="0" i="0" u="none" strike="noStrike" kern="0" cap="none" spc="34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If</a:t>
            </a:r>
            <a:r>
              <a:rPr kumimoji="0" sz="1800" b="0" i="0" u="none" strike="noStrike" kern="0" cap="none" spc="-3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do</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not</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receive</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this</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response,</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contact</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your</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Grant</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10" normalizeH="0" baseline="0" noProof="0" dirty="0">
                <a:ln>
                  <a:noFill/>
                </a:ln>
                <a:solidFill>
                  <a:srgbClr val="FFFFFF"/>
                </a:solidFill>
                <a:effectLst/>
                <a:uLnTx/>
                <a:uFillTx/>
                <a:latin typeface="Calibri"/>
                <a:cs typeface="Calibri"/>
              </a:rPr>
              <a:t>Administrator.</a:t>
            </a:r>
            <a:endParaRPr kumimoji="0" sz="1800" b="0" i="0" u="none" strike="noStrike" kern="0" cap="none" spc="0" normalizeH="0" baseline="0" noProof="0" dirty="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0"/>
              </a:spcBef>
              <a:spcAft>
                <a:spcPts val="0"/>
              </a:spcAft>
              <a:buClrTx/>
              <a:buSzTx/>
              <a:buFontTx/>
              <a:buNone/>
              <a:tabLst/>
              <a:defRPr/>
            </a:pPr>
            <a:endParaRPr kumimoji="0" sz="175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FFFFFF"/>
                </a:solidFill>
                <a:effectLst/>
                <a:uLnTx/>
                <a:uFillTx/>
                <a:latin typeface="Calibri"/>
                <a:cs typeface="Calibri"/>
              </a:rPr>
              <a:t>BSPE</a:t>
            </a:r>
            <a:r>
              <a:rPr kumimoji="0" sz="1800" b="0" i="0" u="none" strike="noStrike" kern="0" cap="none" spc="-4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will</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now</a:t>
            </a:r>
            <a:r>
              <a:rPr kumimoji="0" sz="1800" b="0" i="0" u="none" strike="noStrike" kern="0" cap="none" spc="-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begin processing</a:t>
            </a:r>
            <a:r>
              <a:rPr kumimoji="0" sz="1800" b="0" i="0" u="none" strike="noStrike" kern="0" cap="none" spc="-1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your</a:t>
            </a:r>
            <a:r>
              <a:rPr kumimoji="0" sz="1800" b="0" i="0" u="none" strike="noStrike" kern="0" cap="none" spc="-2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claim</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and</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may</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reach</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our</a:t>
            </a:r>
            <a:r>
              <a:rPr kumimoji="0" sz="1800" b="0" i="0" u="none" strike="noStrike" kern="0" cap="none" spc="-1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if</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there</a:t>
            </a:r>
            <a:r>
              <a:rPr kumimoji="0" sz="1800" b="0" i="0" u="none" strike="noStrike" kern="0" cap="none" spc="-1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are</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any</a:t>
            </a:r>
            <a:r>
              <a:rPr kumimoji="0" sz="1800" b="0" i="0" u="none" strike="noStrike" kern="0" cap="none" spc="-10" normalizeH="0" baseline="0" noProof="0" dirty="0">
                <a:ln>
                  <a:noFill/>
                </a:ln>
                <a:solidFill>
                  <a:srgbClr val="FFFFFF"/>
                </a:solidFill>
                <a:effectLst/>
                <a:uLnTx/>
                <a:uFillTx/>
                <a:latin typeface="Calibri"/>
                <a:cs typeface="Calibri"/>
              </a:rPr>
              <a:t> issues.</a:t>
            </a:r>
            <a:endParaRPr kumimoji="0" sz="1800" b="0" i="0" u="none" strike="noStrike" kern="0" cap="none" spc="0" normalizeH="0" baseline="0" noProof="0" dirty="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5"/>
              </a:spcBef>
              <a:spcAft>
                <a:spcPts val="0"/>
              </a:spcAft>
              <a:buClrTx/>
              <a:buSzTx/>
              <a:buFontTx/>
              <a:buNone/>
              <a:tabLst/>
              <a:defRPr/>
            </a:pPr>
            <a:endParaRPr kumimoji="0" sz="175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FFFFFF"/>
                </a:solidFill>
                <a:effectLst/>
                <a:uLnTx/>
                <a:uFillTx/>
                <a:latin typeface="Calibri"/>
                <a:cs typeface="Calibri"/>
              </a:rPr>
              <a:t>If</a:t>
            </a:r>
            <a:r>
              <a:rPr kumimoji="0" sz="1800" b="0" i="0" u="none" strike="noStrike" kern="0" cap="none" spc="-5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your</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agency</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hasn’t</a:t>
            </a:r>
            <a:r>
              <a:rPr kumimoji="0" sz="1800" b="0" i="0" u="none" strike="noStrike" kern="0" cap="none" spc="-3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received</a:t>
            </a:r>
            <a:r>
              <a:rPr kumimoji="0" sz="1800" b="0" i="0" u="none" strike="noStrike" kern="0" cap="none" spc="-1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payment</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within</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60</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days,</a:t>
            </a:r>
            <a:r>
              <a:rPr kumimoji="0" sz="1800" b="0" i="0" u="none" strike="noStrike" kern="0" cap="none" spc="-30"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contact</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your</a:t>
            </a:r>
            <a:r>
              <a:rPr kumimoji="0" sz="1800" b="0" i="0" u="none" strike="noStrike" kern="0" cap="none" spc="-25" normalizeH="0" baseline="0" noProof="0" dirty="0">
                <a:ln>
                  <a:noFill/>
                </a:ln>
                <a:solidFill>
                  <a:srgbClr val="FFFFFF"/>
                </a:solidFill>
                <a:effectLst/>
                <a:uLnTx/>
                <a:uFillTx/>
                <a:latin typeface="Calibri"/>
                <a:cs typeface="Calibri"/>
              </a:rPr>
              <a:t> </a:t>
            </a:r>
            <a:r>
              <a:rPr kumimoji="0" sz="1800" b="0" i="0" u="none" strike="noStrike" kern="0" cap="none" spc="0" normalizeH="0" baseline="0" noProof="0" dirty="0">
                <a:ln>
                  <a:noFill/>
                </a:ln>
                <a:solidFill>
                  <a:srgbClr val="FFFFFF"/>
                </a:solidFill>
                <a:effectLst/>
                <a:uLnTx/>
                <a:uFillTx/>
                <a:latin typeface="Calibri"/>
                <a:cs typeface="Calibri"/>
              </a:rPr>
              <a:t>Grant</a:t>
            </a:r>
            <a:r>
              <a:rPr kumimoji="0" sz="1800" b="0" i="0" u="none" strike="noStrike" kern="0" cap="none" spc="-35" normalizeH="0" baseline="0" noProof="0" dirty="0">
                <a:ln>
                  <a:noFill/>
                </a:ln>
                <a:solidFill>
                  <a:srgbClr val="FFFFFF"/>
                </a:solidFill>
                <a:effectLst/>
                <a:uLnTx/>
                <a:uFillTx/>
                <a:latin typeface="Calibri"/>
                <a:cs typeface="Calibri"/>
              </a:rPr>
              <a:t> </a:t>
            </a:r>
            <a:r>
              <a:rPr kumimoji="0" sz="1800" b="0" i="0" u="none" strike="noStrike" kern="0" cap="none" spc="-10" normalizeH="0" baseline="0" noProof="0" dirty="0">
                <a:ln>
                  <a:noFill/>
                </a:ln>
                <a:solidFill>
                  <a:srgbClr val="FFFFFF"/>
                </a:solidFill>
                <a:effectLst/>
                <a:uLnTx/>
                <a:uFillTx/>
                <a:latin typeface="Calibri"/>
                <a:cs typeface="Calibri"/>
              </a:rPr>
              <a:t>Administrator.</a:t>
            </a:r>
            <a:endParaRPr kumimoji="0" sz="1800"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85823" y="2336581"/>
            <a:ext cx="4667763" cy="415435"/>
          </a:xfrm>
          <a:prstGeom prst="rect">
            <a:avLst/>
          </a:prstGeom>
        </p:spPr>
        <p:txBody>
          <a:bodyPr vert="horz" wrap="square" lIns="0" tIns="6350" rIns="0" bIns="0" rtlCol="0">
            <a:spAutoFit/>
          </a:bodyPr>
          <a:lstStyle/>
          <a:p>
            <a:pPr marL="12700" marR="5080" lvl="0" indent="0" algn="ctr" defTabSz="914400" rtl="0" eaLnBrk="1" fontAlgn="auto" latinLnBrk="0" hangingPunct="1">
              <a:lnSpc>
                <a:spcPct val="101400"/>
              </a:lnSpc>
              <a:spcBef>
                <a:spcPts val="50"/>
              </a:spcBef>
              <a:spcAft>
                <a:spcPts val="0"/>
              </a:spcAft>
              <a:buClrTx/>
              <a:buSzTx/>
              <a:buFontTx/>
              <a:buNone/>
              <a:tabLst/>
              <a:defRPr/>
            </a:pPr>
            <a:r>
              <a:rPr kumimoji="0" lang="en-US" sz="2800" b="0" i="0" u="none" strike="noStrike" kern="1200" cap="none" spc="130" normalizeH="0" baseline="0" noProof="0" dirty="0">
                <a:ln>
                  <a:noFill/>
                </a:ln>
                <a:solidFill>
                  <a:srgbClr val="FFFFFF"/>
                </a:solidFill>
                <a:effectLst/>
                <a:uLnTx/>
                <a:uFillTx/>
                <a:latin typeface="Franklin Gothic Medium"/>
                <a:ea typeface="+mn-ea"/>
                <a:cs typeface="Franklin Gothic Medium"/>
              </a:rPr>
              <a:t>Completing the </a:t>
            </a:r>
            <a:r>
              <a:rPr kumimoji="0" lang="en-US" sz="2800" b="0" i="0" u="none" strike="noStrike" kern="1200" cap="none" spc="130" normalizeH="0" baseline="0" noProof="0" dirty="0" err="1">
                <a:ln>
                  <a:noFill/>
                </a:ln>
                <a:solidFill>
                  <a:srgbClr val="FFFFFF"/>
                </a:solidFill>
                <a:effectLst/>
                <a:uLnTx/>
                <a:uFillTx/>
                <a:latin typeface="Franklin Gothic Medium"/>
                <a:ea typeface="+mn-ea"/>
                <a:cs typeface="Franklin Gothic Medium"/>
              </a:rPr>
              <a:t>BoBS</a:t>
            </a:r>
            <a:r>
              <a:rPr kumimoji="0" lang="en-US" sz="2800" b="0" i="0" u="none" strike="noStrike" kern="1200" cap="none" spc="130" normalizeH="0" baseline="0" noProof="0" dirty="0">
                <a:ln>
                  <a:noFill/>
                </a:ln>
                <a:solidFill>
                  <a:srgbClr val="FFFFFF"/>
                </a:solidFill>
                <a:effectLst/>
                <a:uLnTx/>
                <a:uFillTx/>
                <a:latin typeface="Franklin Gothic Medium"/>
                <a:ea typeface="+mn-ea"/>
                <a:cs typeface="Franklin Gothic Medium"/>
              </a:rPr>
              <a:t> 2832</a:t>
            </a:r>
            <a:endParaRPr kumimoji="0" sz="2800" b="0" i="0" u="none" strike="noStrike" kern="1200" cap="none" spc="0" normalizeH="0" baseline="0" noProof="0" dirty="0">
              <a:ln>
                <a:noFill/>
              </a:ln>
              <a:solidFill>
                <a:prstClr val="black"/>
              </a:solidFill>
              <a:effectLst/>
              <a:uLnTx/>
              <a:uFillTx/>
              <a:latin typeface="Franklin Gothic Medium"/>
              <a:ea typeface="+mn-ea"/>
              <a:cs typeface="Franklin Gothic Medium"/>
            </a:endParaRPr>
          </a:p>
        </p:txBody>
      </p:sp>
      <p:sp>
        <p:nvSpPr>
          <p:cNvPr id="3" name="object 3"/>
          <p:cNvSpPr txBox="1"/>
          <p:nvPr/>
        </p:nvSpPr>
        <p:spPr>
          <a:xfrm>
            <a:off x="4130761" y="4105985"/>
            <a:ext cx="1777886" cy="348237"/>
          </a:xfrm>
          <a:prstGeom prst="rect">
            <a:avLst/>
          </a:prstGeom>
        </p:spPr>
        <p:txBody>
          <a:bodyPr vert="horz" wrap="square" lIns="0" tIns="12700" rIns="0" bIns="0" rtlCol="0">
            <a:spAutoFit/>
          </a:bodyPr>
          <a:lstStyle/>
          <a:p>
            <a:pPr marL="754380" marR="5080" lvl="0" indent="-741680" algn="l" defTabSz="914400" rtl="0" eaLnBrk="1" fontAlgn="auto" latinLnBrk="0" hangingPunct="1">
              <a:lnSpc>
                <a:spcPct val="120000"/>
              </a:lnSpc>
              <a:spcBef>
                <a:spcPts val="100"/>
              </a:spcBef>
              <a:spcAft>
                <a:spcPts val="0"/>
              </a:spcAft>
              <a:buClrTx/>
              <a:buSzTx/>
              <a:buFontTx/>
              <a:buNone/>
              <a:tabLst/>
              <a:defRPr/>
            </a:pPr>
            <a:r>
              <a:rPr kumimoji="0" lang="en-US" sz="2000" b="1" i="0" u="none" strike="noStrike" kern="1200" cap="none" spc="125" normalizeH="0" baseline="0" noProof="0" dirty="0">
                <a:ln>
                  <a:noFill/>
                </a:ln>
                <a:solidFill>
                  <a:srgbClr val="FFFFFF"/>
                </a:solidFill>
                <a:effectLst/>
                <a:uLnTx/>
                <a:uFillTx/>
                <a:latin typeface="Arial"/>
                <a:ea typeface="+mn-ea"/>
                <a:cs typeface="Arial"/>
              </a:rPr>
              <a:t>Julie Coplea</a:t>
            </a:r>
            <a:endParaRPr kumimoji="0" sz="20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9326215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Table&#10;&#10;Description automatically generated with low confidence">
            <a:extLst>
              <a:ext uri="{FF2B5EF4-FFF2-40B4-BE49-F238E27FC236}">
                <a16:creationId xmlns:a16="http://schemas.microsoft.com/office/drawing/2014/main" id="{6A79959E-A221-4CD8-BFBD-129198002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1" y="0"/>
            <a:ext cx="8875058"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9EFEC068-90F7-48E7-910F-F58F3673D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1" y="0"/>
            <a:ext cx="8875058" cy="6858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C6F8B512-1842-488C-972A-BC929FF7D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1" y="0"/>
            <a:ext cx="8875058" cy="6858000"/>
          </a:xfrm>
          <a:prstGeom prst="rect">
            <a:avLst/>
          </a:prstGeom>
        </p:spPr>
      </p:pic>
    </p:spTree>
    <p:extLst>
      <p:ext uri="{BB962C8B-B14F-4D97-AF65-F5344CB8AC3E}">
        <p14:creationId xmlns:p14="http://schemas.microsoft.com/office/powerpoint/2010/main" val="18589922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974452FD-6CE1-4457-91CE-C6DA62A5F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1" y="0"/>
            <a:ext cx="8875058" cy="6858000"/>
          </a:xfrm>
          <a:prstGeom prst="rect">
            <a:avLst/>
          </a:prstGeom>
        </p:spPr>
      </p:pic>
    </p:spTree>
    <p:extLst>
      <p:ext uri="{BB962C8B-B14F-4D97-AF65-F5344CB8AC3E}">
        <p14:creationId xmlns:p14="http://schemas.microsoft.com/office/powerpoint/2010/main" val="6370484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85821" y="2578383"/>
            <a:ext cx="4667763" cy="850617"/>
          </a:xfrm>
          <a:prstGeom prst="rect">
            <a:avLst/>
          </a:prstGeom>
        </p:spPr>
        <p:txBody>
          <a:bodyPr vert="horz" wrap="square" lIns="0" tIns="6350" rIns="0" bIns="0" rtlCol="0">
            <a:spAutoFit/>
          </a:bodyPr>
          <a:lstStyle/>
          <a:p>
            <a:pPr marL="12700" marR="5080" lvl="0" indent="0" algn="ctr" defTabSz="914400" rtl="0" eaLnBrk="1" fontAlgn="auto" latinLnBrk="0" hangingPunct="1">
              <a:lnSpc>
                <a:spcPct val="101400"/>
              </a:lnSpc>
              <a:spcBef>
                <a:spcPts val="50"/>
              </a:spcBef>
              <a:spcAft>
                <a:spcPts val="0"/>
              </a:spcAft>
              <a:buClrTx/>
              <a:buSzTx/>
              <a:buFontTx/>
              <a:buNone/>
              <a:tabLst/>
              <a:defRPr/>
            </a:pPr>
            <a:r>
              <a:rPr kumimoji="0" lang="en-US" sz="2800" b="0" i="0" u="none" strike="noStrike" kern="1200" cap="none" spc="130" normalizeH="0" baseline="0" noProof="0" dirty="0">
                <a:ln>
                  <a:noFill/>
                </a:ln>
                <a:solidFill>
                  <a:srgbClr val="FFFFFF"/>
                </a:solidFill>
                <a:effectLst/>
                <a:uLnTx/>
                <a:uFillTx/>
                <a:latin typeface="Franklin Gothic Medium"/>
                <a:ea typeface="+mn-ea"/>
                <a:cs typeface="Franklin Gothic Medium"/>
              </a:rPr>
              <a:t>Form Submittals and Resources</a:t>
            </a:r>
            <a:endParaRPr kumimoji="0" sz="2800" b="0" i="0" u="none" strike="noStrike" kern="1200" cap="none" spc="0" normalizeH="0" baseline="0" noProof="0" dirty="0">
              <a:ln>
                <a:noFill/>
              </a:ln>
              <a:solidFill>
                <a:prstClr val="black"/>
              </a:solidFill>
              <a:effectLst/>
              <a:uLnTx/>
              <a:uFillTx/>
              <a:latin typeface="Franklin Gothic Medium"/>
              <a:ea typeface="+mn-ea"/>
              <a:cs typeface="Franklin Gothic Medium"/>
            </a:endParaRPr>
          </a:p>
        </p:txBody>
      </p:sp>
      <p:sp>
        <p:nvSpPr>
          <p:cNvPr id="3" name="object 3"/>
          <p:cNvSpPr txBox="1"/>
          <p:nvPr/>
        </p:nvSpPr>
        <p:spPr>
          <a:xfrm>
            <a:off x="3919518" y="4105986"/>
            <a:ext cx="2200370" cy="348237"/>
          </a:xfrm>
          <a:prstGeom prst="rect">
            <a:avLst/>
          </a:prstGeom>
        </p:spPr>
        <p:txBody>
          <a:bodyPr vert="horz" wrap="square" lIns="0" tIns="12700" rIns="0" bIns="0" rtlCol="0">
            <a:spAutoFit/>
          </a:bodyPr>
          <a:lstStyle/>
          <a:p>
            <a:pPr marL="754380" marR="5080" lvl="0" indent="-741680" algn="l" defTabSz="914400" rtl="0" eaLnBrk="1" fontAlgn="auto" latinLnBrk="0" hangingPunct="1">
              <a:lnSpc>
                <a:spcPct val="120000"/>
              </a:lnSpc>
              <a:spcBef>
                <a:spcPts val="100"/>
              </a:spcBef>
              <a:spcAft>
                <a:spcPts val="0"/>
              </a:spcAft>
              <a:buClrTx/>
              <a:buSzTx/>
              <a:buFontTx/>
              <a:buNone/>
              <a:tabLst/>
              <a:defRPr/>
            </a:pPr>
            <a:r>
              <a:rPr kumimoji="0" lang="en-US" sz="2000" b="1" i="0" u="none" strike="noStrike" kern="1200" cap="none" spc="125" normalizeH="0" baseline="0" noProof="0" dirty="0">
                <a:ln>
                  <a:noFill/>
                </a:ln>
                <a:solidFill>
                  <a:srgbClr val="FFFFFF"/>
                </a:solidFill>
                <a:effectLst/>
                <a:uLnTx/>
                <a:uFillTx/>
                <a:latin typeface="Arial"/>
                <a:ea typeface="+mn-ea"/>
                <a:cs typeface="Arial"/>
              </a:rPr>
              <a:t>Steve Esslinger</a:t>
            </a:r>
            <a:endParaRPr kumimoji="0" sz="20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606517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lang="en-US" b="1" spc="165" dirty="0">
                <a:solidFill>
                  <a:schemeClr val="bg1">
                    <a:lumMod val="95000"/>
                  </a:schemeClr>
                </a:solidFill>
              </a:rPr>
              <a:t>Form Submittals</a:t>
            </a:r>
            <a:endParaRPr b="1" spc="170" dirty="0">
              <a:solidFill>
                <a:schemeClr val="bg1">
                  <a:lumMod val="95000"/>
                </a:schemeClr>
              </a:solidFill>
            </a:endParaRPr>
          </a:p>
        </p:txBody>
      </p:sp>
      <p:sp>
        <p:nvSpPr>
          <p:cNvPr id="3" name="object 3"/>
          <p:cNvSpPr txBox="1"/>
          <p:nvPr/>
        </p:nvSpPr>
        <p:spPr>
          <a:xfrm>
            <a:off x="2773430" y="2337675"/>
            <a:ext cx="6645140" cy="2490425"/>
          </a:xfrm>
          <a:prstGeom prst="rect">
            <a:avLst/>
          </a:prstGeom>
        </p:spPr>
        <p:txBody>
          <a:bodyPr vert="horz" wrap="square" lIns="0" tIns="12700" rIns="0" bIns="0" rtlCol="0">
            <a:spAutoFit/>
          </a:bodyPr>
          <a:lstStyle/>
          <a:p>
            <a:pPr marL="355600" marR="0" lvl="0" indent="-342900" algn="l" defTabSz="914400" rtl="0" eaLnBrk="1" fontAlgn="auto" latinLnBrk="0" hangingPunct="1">
              <a:lnSpc>
                <a:spcPct val="100000"/>
              </a:lnSpc>
              <a:spcBef>
                <a:spcPts val="100"/>
              </a:spcBef>
              <a:spcAft>
                <a:spcPts val="0"/>
              </a:spcAft>
              <a:buClr>
                <a:schemeClr val="tx1"/>
              </a:buClr>
              <a:buSzTx/>
              <a:buFont typeface="Arial" panose="020B0604020202020204" pitchFamily="34" charset="0"/>
              <a:buChar char="•"/>
              <a:tabLst>
                <a:tab pos="297815" algn="l"/>
                <a:tab pos="298450" algn="l"/>
              </a:tabLst>
              <a:defRPr/>
            </a:pPr>
            <a:r>
              <a:rPr kumimoji="0" lang="en-US" sz="2000" b="0" i="0" u="none" strike="noStrike" kern="1200" cap="none" spc="-110" normalizeH="0" baseline="0" noProof="0" dirty="0">
                <a:ln>
                  <a:noFill/>
                </a:ln>
                <a:effectLst/>
                <a:uLnTx/>
                <a:uFillTx/>
                <a:latin typeface="Arial"/>
                <a:ea typeface="+mn-ea"/>
                <a:cs typeface="Arial"/>
              </a:rPr>
              <a:t>Claims (BSPE 500)  DOT.BSPE.Claims@illinois.gov</a:t>
            </a:r>
            <a:endParaRPr kumimoji="0" sz="2000" b="0" i="0" u="none" strike="noStrike" kern="1200" cap="none" spc="0" normalizeH="0" baseline="0" noProof="0" dirty="0">
              <a:ln>
                <a:noFill/>
              </a:ln>
              <a:effectLst/>
              <a:uLnTx/>
              <a:uFillTx/>
              <a:latin typeface="Arial"/>
              <a:ea typeface="+mn-ea"/>
              <a:cs typeface="Arial"/>
            </a:endParaRPr>
          </a:p>
          <a:p>
            <a:pPr marL="342900" marR="0" lvl="0" indent="-342900" algn="l" defTabSz="914400" rtl="0" eaLnBrk="1" fontAlgn="auto" latinLnBrk="0" hangingPunct="1">
              <a:lnSpc>
                <a:spcPct val="100000"/>
              </a:lnSpc>
              <a:spcBef>
                <a:spcPts val="45"/>
              </a:spcBef>
              <a:spcAft>
                <a:spcPts val="0"/>
              </a:spcAft>
              <a:buClr>
                <a:schemeClr val="tx1"/>
              </a:buClr>
              <a:buSzTx/>
              <a:buFont typeface="Arial" panose="020B0604020202020204" pitchFamily="34" charset="0"/>
              <a:buChar char="•"/>
              <a:tabLst/>
              <a:defRPr/>
            </a:pPr>
            <a:endParaRPr kumimoji="0" sz="2050" b="0" i="0" u="none" strike="noStrike" kern="1200" cap="none" spc="0" normalizeH="0" baseline="0" noProof="0" dirty="0">
              <a:ln>
                <a:noFill/>
              </a:ln>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tab pos="297815" algn="l"/>
                <a:tab pos="298450" algn="l"/>
              </a:tabLst>
              <a:defRPr/>
            </a:pPr>
            <a:r>
              <a:rPr kumimoji="0" lang="en-US" sz="2000" b="0" i="0" u="none" strike="noStrike" kern="1200" cap="none" spc="0" normalizeH="0" baseline="0" noProof="0" dirty="0">
                <a:ln>
                  <a:noFill/>
                </a:ln>
                <a:effectLst/>
                <a:uLnTx/>
                <a:uFillTx/>
                <a:latin typeface="Arial"/>
                <a:ea typeface="+mn-ea"/>
                <a:cs typeface="Arial"/>
              </a:rPr>
              <a:t>Mobilization Data Collection Form (BSPE 205)	DOT.BSPEDATA@illinois.gov</a:t>
            </a:r>
            <a:endParaRPr kumimoji="0" sz="2000" b="0" i="0" u="none" strike="noStrike" kern="1200" cap="none" spc="0" normalizeH="0" baseline="0" noProof="0" dirty="0">
              <a:ln>
                <a:noFill/>
              </a:ln>
              <a:effectLst/>
              <a:uLnTx/>
              <a:uFillTx/>
              <a:latin typeface="Arial"/>
              <a:ea typeface="+mn-ea"/>
              <a:cs typeface="Arial"/>
            </a:endParaRPr>
          </a:p>
          <a:p>
            <a:pPr marL="342900" marR="0" lvl="0" indent="-342900" algn="l" defTabSz="914400" rtl="0" eaLnBrk="1" fontAlgn="auto" latinLnBrk="0" hangingPunct="1">
              <a:lnSpc>
                <a:spcPct val="100000"/>
              </a:lnSpc>
              <a:spcBef>
                <a:spcPts val="40"/>
              </a:spcBef>
              <a:spcAft>
                <a:spcPts val="0"/>
              </a:spcAft>
              <a:buClr>
                <a:schemeClr val="tx1"/>
              </a:buClr>
              <a:buSzTx/>
              <a:buFont typeface="Arial" panose="020B0604020202020204" pitchFamily="34" charset="0"/>
              <a:buChar char="•"/>
              <a:tabLst/>
              <a:defRPr/>
            </a:pPr>
            <a:endParaRPr kumimoji="0" sz="2050" b="0" i="0" u="none" strike="noStrike" kern="1200" cap="none" spc="0" normalizeH="0" baseline="0" noProof="0" dirty="0">
              <a:ln>
                <a:noFill/>
              </a:ln>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tab pos="297815" algn="l"/>
                <a:tab pos="298450" algn="l"/>
              </a:tabLst>
              <a:defRPr/>
            </a:pPr>
            <a:r>
              <a:rPr kumimoji="0" lang="en-US" sz="2000" b="0" i="0" u="none" strike="noStrike" kern="1200" cap="none" spc="-5" normalizeH="0" baseline="0" noProof="0" dirty="0">
                <a:ln>
                  <a:noFill/>
                </a:ln>
                <a:effectLst/>
                <a:uLnTx/>
                <a:uFillTx/>
                <a:latin typeface="Arial"/>
                <a:ea typeface="+mn-ea"/>
                <a:cs typeface="Arial"/>
              </a:rPr>
              <a:t>Periodic Reporting (</a:t>
            </a:r>
            <a:r>
              <a:rPr kumimoji="0" lang="en-US" sz="2000" b="0" i="0" u="none" strike="noStrike" kern="1200" cap="none" spc="-5" normalizeH="0" baseline="0" noProof="0" dirty="0" err="1">
                <a:ln>
                  <a:noFill/>
                </a:ln>
                <a:effectLst/>
                <a:uLnTx/>
                <a:uFillTx/>
                <a:latin typeface="Arial"/>
                <a:ea typeface="+mn-ea"/>
                <a:cs typeface="Arial"/>
              </a:rPr>
              <a:t>BoBS</a:t>
            </a:r>
            <a:r>
              <a:rPr kumimoji="0" lang="en-US" sz="2000" b="0" i="0" u="none" strike="noStrike" kern="1200" cap="none" spc="-5" normalizeH="0" baseline="0" noProof="0" dirty="0">
                <a:ln>
                  <a:noFill/>
                </a:ln>
                <a:effectLst/>
                <a:uLnTx/>
                <a:uFillTx/>
                <a:latin typeface="Arial"/>
                <a:ea typeface="+mn-ea"/>
                <a:cs typeface="Arial"/>
              </a:rPr>
              <a:t> 2832) and media releases email to your assigned Grant Administrator (Exhibit D Contact Information) </a:t>
            </a:r>
            <a:endParaRPr kumimoji="0" sz="2000" b="0" i="0" u="none" strike="noStrike" kern="1200" cap="none" spc="0" normalizeH="0" baseline="0" noProof="0" dirty="0">
              <a:ln>
                <a:noFill/>
              </a:ln>
              <a:effectLst/>
              <a:uLnTx/>
              <a:uFillTx/>
              <a:latin typeface="Arial"/>
              <a:ea typeface="+mn-ea"/>
              <a:cs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676399" y="151176"/>
            <a:ext cx="8814435" cy="991824"/>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4">
            <a:extLst>
              <a:ext uri="{FF2B5EF4-FFF2-40B4-BE49-F238E27FC236}">
                <a16:creationId xmlns:a16="http://schemas.microsoft.com/office/drawing/2014/main" id="{A7AE582F-C4BA-40D6-8D20-E68875DE62DD}"/>
              </a:ext>
            </a:extLst>
          </p:cNvPr>
          <p:cNvSpPr txBox="1"/>
          <p:nvPr/>
        </p:nvSpPr>
        <p:spPr>
          <a:xfrm>
            <a:off x="1688783" y="398302"/>
            <a:ext cx="8814435" cy="497572"/>
          </a:xfrm>
          <a:prstGeom prst="rect">
            <a:avLst/>
          </a:prstGeom>
          <a:solidFill>
            <a:srgbClr val="04617B"/>
          </a:solidFill>
        </p:spPr>
        <p:txBody>
          <a:bodyPr vert="horz" wrap="square" lIns="0" tIns="5080" rIns="0" bIns="0" rtlCol="0" anchor="ctr">
            <a:spAutoFit/>
          </a:bodyPr>
          <a:lstStyle/>
          <a:p>
            <a:pPr marL="582930" marR="0" lvl="0" indent="0" algn="ctr" defTabSz="914400" rtl="0" eaLnBrk="1" fontAlgn="auto" latinLnBrk="0" hangingPunct="1">
              <a:lnSpc>
                <a:spcPct val="100000"/>
              </a:lnSpc>
              <a:spcBef>
                <a:spcPts val="0"/>
              </a:spcBef>
              <a:spcAft>
                <a:spcPts val="0"/>
              </a:spcAft>
              <a:buClrTx/>
              <a:buSzTx/>
              <a:buFontTx/>
              <a:buNone/>
              <a:tabLst>
                <a:tab pos="2207895" algn="l"/>
                <a:tab pos="3079750" algn="l"/>
                <a:tab pos="4147185" algn="l"/>
                <a:tab pos="7636509" algn="l"/>
              </a:tabLst>
              <a:defRPr/>
            </a:pPr>
            <a:r>
              <a:rPr kumimoji="0" sz="3200" b="0" i="0" u="none" strike="noStrike" kern="1200" cap="none" spc="17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BSPE</a:t>
            </a:r>
            <a:r>
              <a:rPr kumimoji="0" sz="3200" b="0" i="0" u="none" strike="noStrike" kern="1200" cap="none" spc="4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16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Website and Resources</a:t>
            </a:r>
            <a:endPar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D588C753-6E1F-4F91-BAD5-336DBF543977}"/>
              </a:ext>
            </a:extLst>
          </p:cNvPr>
          <p:cNvSpPr/>
          <p:nvPr/>
        </p:nvSpPr>
        <p:spPr>
          <a:xfrm>
            <a:off x="730565" y="2352391"/>
            <a:ext cx="10706100" cy="2153218"/>
          </a:xfrm>
          <a:prstGeom prst="rect">
            <a:avLst/>
          </a:prstGeom>
        </p:spPr>
        <p:txBody>
          <a:bodyPr wrap="square">
            <a:sp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DD9">
                    <a:lumMod val="50000"/>
                  </a:srgbClr>
                </a:solidFill>
                <a:effectLst/>
                <a:uLnTx/>
                <a:uFillTx/>
                <a:latin typeface="Calibri Light" panose="020F0302020204030204"/>
                <a:ea typeface="+mn-ea"/>
                <a:cs typeface="Arial" panose="020B0604020202020204" pitchFamily="34" charset="0"/>
                <a:hlinkClick r:id="rId2"/>
              </a:rPr>
              <a:t>http://www.idot.Illinois.gov/transportation-system/safety/grants/resources</a:t>
            </a:r>
            <a:endParaRPr kumimoji="0" lang="en-US" sz="3600" b="0" i="0" u="none" strike="noStrike" kern="1200" cap="none" spc="0" normalizeH="0" baseline="0" noProof="0" dirty="0">
              <a:ln>
                <a:noFill/>
              </a:ln>
              <a:solidFill>
                <a:srgbClr val="009DD9">
                  <a:lumMod val="50000"/>
                </a:srgbClr>
              </a:solidFill>
              <a:effectLst/>
              <a:uLnTx/>
              <a:uFillTx/>
              <a:latin typeface="Calibri Light" panose="020F0302020204030204"/>
              <a:ea typeface="+mn-ea"/>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145183"/>
            <a:ext cx="8814435" cy="1361270"/>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lang="en-US" dirty="0">
                <a:solidFill>
                  <a:schemeClr val="bg1"/>
                </a:solidFill>
              </a:rPr>
              <a:t>Impaired Driving Program</a:t>
            </a:r>
            <a:endParaRPr spc="155" dirty="0">
              <a:solidFill>
                <a:schemeClr val="bg1"/>
              </a:solidFill>
            </a:endParaRPr>
          </a:p>
        </p:txBody>
      </p:sp>
      <p:sp>
        <p:nvSpPr>
          <p:cNvPr id="4" name="Content Placeholder 2">
            <a:extLst>
              <a:ext uri="{FF2B5EF4-FFF2-40B4-BE49-F238E27FC236}">
                <a16:creationId xmlns:a16="http://schemas.microsoft.com/office/drawing/2014/main" id="{5D08CFB9-265E-41E0-B6D2-AF0AF5860965}"/>
              </a:ext>
            </a:extLst>
          </p:cNvPr>
          <p:cNvSpPr>
            <a:spLocks noGrp="1"/>
          </p:cNvSpPr>
          <p:nvPr>
            <p:ph idx="1"/>
          </p:nvPr>
        </p:nvSpPr>
        <p:spPr>
          <a:xfrm>
            <a:off x="838200" y="1825625"/>
            <a:ext cx="10515600" cy="4351338"/>
          </a:xfrm>
        </p:spPr>
        <p:txBody>
          <a:bodyPr>
            <a:normAutofit fontScale="92500" lnSpcReduction="20000"/>
          </a:bodyPr>
          <a:lstStyle/>
          <a:p>
            <a:pPr marL="0" indent="0">
              <a:buNone/>
            </a:pPr>
            <a:r>
              <a:rPr lang="en-US" dirty="0"/>
              <a:t>The un-changing purpose:</a:t>
            </a:r>
          </a:p>
          <a:p>
            <a:pPr marL="0" indent="0">
              <a:buNone/>
            </a:pPr>
            <a:r>
              <a:rPr lang="en-US" b="1" i="1" dirty="0"/>
              <a:t>		</a:t>
            </a:r>
            <a:r>
              <a:rPr lang="en-US" i="1" dirty="0"/>
              <a:t>Save lives</a:t>
            </a:r>
            <a:endParaRPr lang="en-US" dirty="0"/>
          </a:p>
          <a:p>
            <a:pPr marL="0" indent="0">
              <a:buNone/>
            </a:pPr>
            <a:r>
              <a:rPr lang="en-US" dirty="0"/>
              <a:t>The mission:</a:t>
            </a:r>
          </a:p>
          <a:p>
            <a:pPr marL="0" indent="0">
              <a:buNone/>
            </a:pPr>
            <a:r>
              <a:rPr lang="en-US" b="1" i="1" dirty="0"/>
              <a:t>		</a:t>
            </a:r>
            <a:r>
              <a:rPr lang="en-US" i="1" dirty="0"/>
              <a:t>Improve Illinois’ impaired driving fatality rate through the 			implementation of priority programs </a:t>
            </a:r>
          </a:p>
          <a:p>
            <a:pPr marL="0" indent="0">
              <a:buNone/>
            </a:pPr>
            <a:r>
              <a:rPr lang="en-US" dirty="0"/>
              <a:t>The goal:</a:t>
            </a:r>
          </a:p>
          <a:p>
            <a:pPr marL="0" indent="0">
              <a:buNone/>
            </a:pPr>
            <a:r>
              <a:rPr lang="en-US" b="1" i="1" dirty="0"/>
              <a:t>		</a:t>
            </a:r>
            <a:r>
              <a:rPr lang="en-US" i="1" dirty="0"/>
              <a:t>Maximize the amount and effectiveness of grant-funded law 			enforcement hire-back impaired driving, seat belt, and other  			highway safety efforts within target counties and strongly 			support that enforcement with aggressive, focused 				messaging and support of law enforcement training and 			prosecutorial efforts</a:t>
            </a:r>
          </a:p>
        </p:txBody>
      </p:sp>
    </p:spTree>
    <p:extLst>
      <p:ext uri="{BB962C8B-B14F-4D97-AF65-F5344CB8AC3E}">
        <p14:creationId xmlns:p14="http://schemas.microsoft.com/office/powerpoint/2010/main" val="5864736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676399" y="151176"/>
            <a:ext cx="8814435" cy="991824"/>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4">
            <a:extLst>
              <a:ext uri="{FF2B5EF4-FFF2-40B4-BE49-F238E27FC236}">
                <a16:creationId xmlns:a16="http://schemas.microsoft.com/office/drawing/2014/main" id="{A7AE582F-C4BA-40D6-8D20-E68875DE62DD}"/>
              </a:ext>
            </a:extLst>
          </p:cNvPr>
          <p:cNvSpPr txBox="1"/>
          <p:nvPr/>
        </p:nvSpPr>
        <p:spPr>
          <a:xfrm>
            <a:off x="1685924" y="398302"/>
            <a:ext cx="8814435" cy="497572"/>
          </a:xfrm>
          <a:prstGeom prst="rect">
            <a:avLst/>
          </a:prstGeom>
          <a:solidFill>
            <a:srgbClr val="04617B"/>
          </a:solidFill>
        </p:spPr>
        <p:txBody>
          <a:bodyPr vert="horz" wrap="square" lIns="0" tIns="5080" rIns="0" bIns="0" rtlCol="0" anchor="ctr">
            <a:spAutoFit/>
          </a:bodyPr>
          <a:lstStyle/>
          <a:p>
            <a:pPr marL="582930" marR="0" lvl="0" indent="0" algn="ctr" defTabSz="914400" rtl="0" eaLnBrk="1" fontAlgn="auto" latinLnBrk="0" hangingPunct="1">
              <a:lnSpc>
                <a:spcPct val="100000"/>
              </a:lnSpc>
              <a:spcBef>
                <a:spcPts val="0"/>
              </a:spcBef>
              <a:spcAft>
                <a:spcPts val="0"/>
              </a:spcAft>
              <a:buClrTx/>
              <a:buSzTx/>
              <a:buFontTx/>
              <a:buNone/>
              <a:tabLst>
                <a:tab pos="2207895" algn="l"/>
                <a:tab pos="3079750" algn="l"/>
                <a:tab pos="4147185" algn="l"/>
                <a:tab pos="7636509" algn="l"/>
              </a:tabLst>
              <a:defRPr/>
            </a:pPr>
            <a:r>
              <a:rPr kumimoji="0" sz="3200" b="0" i="0" u="none" strike="noStrike" kern="1200" cap="none" spc="17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BSPE</a:t>
            </a:r>
            <a:r>
              <a:rPr kumimoji="0" sz="3200" b="0" i="0" u="none" strike="noStrike" kern="1200" cap="none" spc="4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16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Website and Resources</a:t>
            </a:r>
            <a:endPar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descr="Graphical user interface&#10;&#10;Description automatically generated">
            <a:extLst>
              <a:ext uri="{FF2B5EF4-FFF2-40B4-BE49-F238E27FC236}">
                <a16:creationId xmlns:a16="http://schemas.microsoft.com/office/drawing/2014/main" id="{98858C79-38E1-4B1D-9E00-99AC97CF3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7807" y="1455528"/>
            <a:ext cx="6631617" cy="5105400"/>
          </a:xfrm>
          <a:prstGeom prst="rect">
            <a:avLst/>
          </a:prstGeom>
        </p:spPr>
      </p:pic>
      <p:cxnSp>
        <p:nvCxnSpPr>
          <p:cNvPr id="8" name="Straight Arrow Connector 7">
            <a:extLst>
              <a:ext uri="{FF2B5EF4-FFF2-40B4-BE49-F238E27FC236}">
                <a16:creationId xmlns:a16="http://schemas.microsoft.com/office/drawing/2014/main" id="{57C11450-A870-4A6C-9457-0D08290F70C1}"/>
              </a:ext>
            </a:extLst>
          </p:cNvPr>
          <p:cNvCxnSpPr>
            <a:cxnSpLocks/>
          </p:cNvCxnSpPr>
          <p:nvPr/>
        </p:nvCxnSpPr>
        <p:spPr>
          <a:xfrm>
            <a:off x="1905000" y="2590800"/>
            <a:ext cx="4800600" cy="26670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2564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676399" y="151176"/>
            <a:ext cx="8814435" cy="991824"/>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4">
            <a:extLst>
              <a:ext uri="{FF2B5EF4-FFF2-40B4-BE49-F238E27FC236}">
                <a16:creationId xmlns:a16="http://schemas.microsoft.com/office/drawing/2014/main" id="{A7AE582F-C4BA-40D6-8D20-E68875DE62DD}"/>
              </a:ext>
            </a:extLst>
          </p:cNvPr>
          <p:cNvSpPr txBox="1"/>
          <p:nvPr/>
        </p:nvSpPr>
        <p:spPr>
          <a:xfrm>
            <a:off x="1685924" y="398302"/>
            <a:ext cx="8814435" cy="497572"/>
          </a:xfrm>
          <a:prstGeom prst="rect">
            <a:avLst/>
          </a:prstGeom>
          <a:solidFill>
            <a:srgbClr val="04617B"/>
          </a:solidFill>
        </p:spPr>
        <p:txBody>
          <a:bodyPr vert="horz" wrap="square" lIns="0" tIns="5080" rIns="0" bIns="0" rtlCol="0" anchor="ctr">
            <a:spAutoFit/>
          </a:bodyPr>
          <a:lstStyle/>
          <a:p>
            <a:pPr marL="582930" marR="0" lvl="0" indent="0" algn="ctr" defTabSz="914400" rtl="0" eaLnBrk="1" fontAlgn="auto" latinLnBrk="0" hangingPunct="1">
              <a:lnSpc>
                <a:spcPct val="100000"/>
              </a:lnSpc>
              <a:spcBef>
                <a:spcPts val="0"/>
              </a:spcBef>
              <a:spcAft>
                <a:spcPts val="0"/>
              </a:spcAft>
              <a:buClrTx/>
              <a:buSzTx/>
              <a:buFontTx/>
              <a:buNone/>
              <a:tabLst>
                <a:tab pos="2207895" algn="l"/>
                <a:tab pos="3079750" algn="l"/>
                <a:tab pos="4147185" algn="l"/>
                <a:tab pos="7636509" algn="l"/>
              </a:tabLst>
              <a:defRPr/>
            </a:pPr>
            <a:r>
              <a:rPr kumimoji="0" sz="3200" b="0" i="0" u="none" strike="noStrike" kern="1200" cap="none" spc="17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BSPE</a:t>
            </a:r>
            <a:r>
              <a:rPr kumimoji="0" sz="3200" b="0" i="0" u="none" strike="noStrike" kern="1200" cap="none" spc="4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16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Website and Resources</a:t>
            </a:r>
            <a:endPar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B3F90451-E5B2-49B0-A550-ED2B32BE5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867" y="1155225"/>
            <a:ext cx="8576266" cy="5702775"/>
          </a:xfrm>
          <a:prstGeom prst="rect">
            <a:avLst/>
          </a:prstGeom>
        </p:spPr>
      </p:pic>
      <p:cxnSp>
        <p:nvCxnSpPr>
          <p:cNvPr id="8" name="Straight Arrow Connector 7">
            <a:extLst>
              <a:ext uri="{FF2B5EF4-FFF2-40B4-BE49-F238E27FC236}">
                <a16:creationId xmlns:a16="http://schemas.microsoft.com/office/drawing/2014/main" id="{DD42BB87-2A7D-449B-A0CD-5616E61C9CB0}"/>
              </a:ext>
            </a:extLst>
          </p:cNvPr>
          <p:cNvCxnSpPr>
            <a:cxnSpLocks/>
          </p:cNvCxnSpPr>
          <p:nvPr/>
        </p:nvCxnSpPr>
        <p:spPr>
          <a:xfrm>
            <a:off x="857250" y="3781425"/>
            <a:ext cx="7448550" cy="92392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44789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676399" y="151176"/>
            <a:ext cx="8814435" cy="991824"/>
          </a:xfrm>
          <a:custGeom>
            <a:avLst/>
            <a:gdLst/>
            <a:ahLst/>
            <a:cxnLst/>
            <a:rect l="l" t="t" r="r" b="b"/>
            <a:pathLst>
              <a:path w="8814435" h="1346835">
                <a:moveTo>
                  <a:pt x="8814047" y="0"/>
                </a:moveTo>
                <a:lnTo>
                  <a:pt x="0" y="0"/>
                </a:lnTo>
                <a:lnTo>
                  <a:pt x="0" y="1346446"/>
                </a:lnTo>
                <a:lnTo>
                  <a:pt x="8814047" y="1346446"/>
                </a:lnTo>
                <a:lnTo>
                  <a:pt x="8814047" y="0"/>
                </a:lnTo>
                <a:close/>
              </a:path>
            </a:pathLst>
          </a:custGeom>
          <a:solidFill>
            <a:srgbClr val="04617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4">
            <a:extLst>
              <a:ext uri="{FF2B5EF4-FFF2-40B4-BE49-F238E27FC236}">
                <a16:creationId xmlns:a16="http://schemas.microsoft.com/office/drawing/2014/main" id="{A7AE582F-C4BA-40D6-8D20-E68875DE62DD}"/>
              </a:ext>
            </a:extLst>
          </p:cNvPr>
          <p:cNvSpPr txBox="1"/>
          <p:nvPr/>
        </p:nvSpPr>
        <p:spPr>
          <a:xfrm>
            <a:off x="1685924" y="398302"/>
            <a:ext cx="8814435" cy="497572"/>
          </a:xfrm>
          <a:prstGeom prst="rect">
            <a:avLst/>
          </a:prstGeom>
          <a:solidFill>
            <a:srgbClr val="04617B"/>
          </a:solidFill>
        </p:spPr>
        <p:txBody>
          <a:bodyPr vert="horz" wrap="square" lIns="0" tIns="5080" rIns="0" bIns="0" rtlCol="0" anchor="ctr">
            <a:spAutoFit/>
          </a:bodyPr>
          <a:lstStyle/>
          <a:p>
            <a:pPr marL="582930" marR="0" lvl="0" indent="0" algn="ctr" defTabSz="914400" rtl="0" eaLnBrk="1" fontAlgn="auto" latinLnBrk="0" hangingPunct="1">
              <a:lnSpc>
                <a:spcPct val="100000"/>
              </a:lnSpc>
              <a:spcBef>
                <a:spcPts val="0"/>
              </a:spcBef>
              <a:spcAft>
                <a:spcPts val="0"/>
              </a:spcAft>
              <a:buClrTx/>
              <a:buSzTx/>
              <a:buFontTx/>
              <a:buNone/>
              <a:tabLst>
                <a:tab pos="2207895" algn="l"/>
                <a:tab pos="3079750" algn="l"/>
                <a:tab pos="4147185" algn="l"/>
                <a:tab pos="7636509" algn="l"/>
              </a:tabLst>
              <a:defRPr/>
            </a:pPr>
            <a:r>
              <a:rPr kumimoji="0" sz="3200" b="0" i="0" u="none" strike="noStrike" kern="1200" cap="none" spc="17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BSPE</a:t>
            </a:r>
            <a:r>
              <a:rPr kumimoji="0" sz="3200" b="0" i="0" u="none" strike="noStrike" kern="1200" cap="none" spc="42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16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Website and Resources</a:t>
            </a:r>
            <a:endPar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B3F90451-E5B2-49B0-A550-ED2B32BE5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867" y="1155225"/>
            <a:ext cx="8576266" cy="5702775"/>
          </a:xfrm>
          <a:prstGeom prst="rect">
            <a:avLst/>
          </a:prstGeom>
        </p:spPr>
      </p:pic>
      <p:cxnSp>
        <p:nvCxnSpPr>
          <p:cNvPr id="8" name="Straight Arrow Connector 7">
            <a:extLst>
              <a:ext uri="{FF2B5EF4-FFF2-40B4-BE49-F238E27FC236}">
                <a16:creationId xmlns:a16="http://schemas.microsoft.com/office/drawing/2014/main" id="{DD42BB87-2A7D-449B-A0CD-5616E61C9CB0}"/>
              </a:ext>
            </a:extLst>
          </p:cNvPr>
          <p:cNvCxnSpPr>
            <a:cxnSpLocks/>
          </p:cNvCxnSpPr>
          <p:nvPr/>
        </p:nvCxnSpPr>
        <p:spPr>
          <a:xfrm>
            <a:off x="857250" y="3781425"/>
            <a:ext cx="1152525" cy="30099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8165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85821" y="2240785"/>
            <a:ext cx="4667763" cy="415435"/>
          </a:xfrm>
          <a:prstGeom prst="rect">
            <a:avLst/>
          </a:prstGeom>
        </p:spPr>
        <p:txBody>
          <a:bodyPr vert="horz" wrap="square" lIns="0" tIns="6350" rIns="0" bIns="0" rtlCol="0">
            <a:spAutoFit/>
          </a:bodyPr>
          <a:lstStyle/>
          <a:p>
            <a:pPr marL="12700" marR="5080" lvl="0" indent="0" algn="ctr" defTabSz="914400" rtl="0" eaLnBrk="1" fontAlgn="auto" latinLnBrk="0" hangingPunct="1">
              <a:lnSpc>
                <a:spcPct val="101400"/>
              </a:lnSpc>
              <a:spcBef>
                <a:spcPts val="50"/>
              </a:spcBef>
              <a:spcAft>
                <a:spcPts val="0"/>
              </a:spcAft>
              <a:buClrTx/>
              <a:buSzTx/>
              <a:buFontTx/>
              <a:buNone/>
              <a:tabLst/>
              <a:defRPr/>
            </a:pPr>
            <a:r>
              <a:rPr kumimoji="0" lang="en-US" sz="2800" b="0" i="0" u="none" strike="noStrike" kern="1200" cap="none" spc="130" normalizeH="0" baseline="0" noProof="0" dirty="0" err="1">
                <a:ln>
                  <a:noFill/>
                </a:ln>
                <a:solidFill>
                  <a:srgbClr val="FFFFFF"/>
                </a:solidFill>
                <a:effectLst/>
                <a:uLnTx/>
                <a:uFillTx/>
                <a:latin typeface="Franklin Gothic Medium"/>
                <a:ea typeface="+mn-ea"/>
                <a:cs typeface="Franklin Gothic Medium"/>
              </a:rPr>
              <a:t>Amplifund</a:t>
            </a:r>
            <a:endParaRPr kumimoji="0" sz="2800" b="0" i="0" u="none" strike="noStrike" kern="1200" cap="none" spc="0" normalizeH="0" baseline="0" noProof="0" dirty="0">
              <a:ln>
                <a:noFill/>
              </a:ln>
              <a:solidFill>
                <a:prstClr val="black"/>
              </a:solidFill>
              <a:effectLst/>
              <a:uLnTx/>
              <a:uFillTx/>
              <a:latin typeface="Franklin Gothic Medium"/>
              <a:ea typeface="+mn-ea"/>
              <a:cs typeface="Franklin Gothic Medium"/>
            </a:endParaRPr>
          </a:p>
        </p:txBody>
      </p:sp>
      <p:sp>
        <p:nvSpPr>
          <p:cNvPr id="3" name="object 3"/>
          <p:cNvSpPr txBox="1"/>
          <p:nvPr/>
        </p:nvSpPr>
        <p:spPr>
          <a:xfrm>
            <a:off x="3919518" y="4105986"/>
            <a:ext cx="2200370" cy="348237"/>
          </a:xfrm>
          <a:prstGeom prst="rect">
            <a:avLst/>
          </a:prstGeom>
        </p:spPr>
        <p:txBody>
          <a:bodyPr vert="horz" wrap="square" lIns="0" tIns="12700" rIns="0" bIns="0" rtlCol="0">
            <a:spAutoFit/>
          </a:bodyPr>
          <a:lstStyle/>
          <a:p>
            <a:pPr marL="754380" marR="5080" lvl="0" indent="-741680" algn="l" defTabSz="914400" rtl="0" eaLnBrk="1" fontAlgn="auto" latinLnBrk="0" hangingPunct="1">
              <a:lnSpc>
                <a:spcPct val="120000"/>
              </a:lnSpc>
              <a:spcBef>
                <a:spcPts val="100"/>
              </a:spcBef>
              <a:spcAft>
                <a:spcPts val="0"/>
              </a:spcAft>
              <a:buClrTx/>
              <a:buSzTx/>
              <a:buFontTx/>
              <a:buNone/>
              <a:tabLst/>
              <a:defRPr/>
            </a:pPr>
            <a:r>
              <a:rPr kumimoji="0" lang="en-US" sz="2000" b="1" i="0" u="none" strike="noStrike" kern="1200" cap="none" spc="125" normalizeH="0" baseline="0" noProof="0" dirty="0">
                <a:ln>
                  <a:noFill/>
                </a:ln>
                <a:solidFill>
                  <a:srgbClr val="FFFFFF"/>
                </a:solidFill>
                <a:effectLst/>
                <a:uLnTx/>
                <a:uFillTx/>
                <a:latin typeface="Arial"/>
                <a:ea typeface="+mn-ea"/>
                <a:cs typeface="Arial"/>
              </a:rPr>
              <a:t>Steve Esslinger</a:t>
            </a:r>
            <a:endParaRPr kumimoji="0" sz="2000" b="1"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6588189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6399" y="206738"/>
            <a:ext cx="8814435" cy="1238159"/>
          </a:xfrm>
          <a:prstGeom prst="rect">
            <a:avLst/>
          </a:prstGeom>
          <a:solidFill>
            <a:srgbClr val="04617B"/>
          </a:solidFill>
        </p:spPr>
        <p:txBody>
          <a:bodyPr vert="horz" wrap="square" lIns="0" tIns="6985" rIns="0" bIns="0" rtlCol="0" anchor="ctr">
            <a:spAutoFit/>
          </a:bodyPr>
          <a:lstStyle/>
          <a:p>
            <a:pPr>
              <a:lnSpc>
                <a:spcPct val="100000"/>
              </a:lnSpc>
              <a:spcBef>
                <a:spcPts val="55"/>
              </a:spcBef>
            </a:pPr>
            <a:endParaRPr dirty="0"/>
          </a:p>
          <a:p>
            <a:pPr algn="ctr">
              <a:lnSpc>
                <a:spcPct val="100000"/>
              </a:lnSpc>
            </a:pPr>
            <a:r>
              <a:rPr lang="en-US" sz="3600" spc="165" dirty="0">
                <a:solidFill>
                  <a:schemeClr val="bg1">
                    <a:lumMod val="95000"/>
                  </a:schemeClr>
                </a:solidFill>
              </a:rPr>
              <a:t>AMPLIFUND</a:t>
            </a:r>
            <a:endParaRPr sz="3600" spc="165" dirty="0">
              <a:solidFill>
                <a:schemeClr val="bg1">
                  <a:lumMod val="95000"/>
                </a:schemeClr>
              </a:solidFill>
            </a:endParaRPr>
          </a:p>
        </p:txBody>
      </p:sp>
      <p:sp>
        <p:nvSpPr>
          <p:cNvPr id="3" name="object 3"/>
          <p:cNvSpPr txBox="1"/>
          <p:nvPr/>
        </p:nvSpPr>
        <p:spPr>
          <a:xfrm>
            <a:off x="1676399" y="1647444"/>
            <a:ext cx="9092215" cy="4375557"/>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297815" algn="l"/>
                <a:tab pos="298450" algn="l"/>
              </a:tabLst>
              <a:defRPr/>
            </a:pPr>
            <a:r>
              <a:rPr kumimoji="0" lang="en-US" sz="2000" b="0" i="0" u="none" strike="noStrike" kern="1200" cap="none" spc="-5" normalizeH="0" baseline="0" noProof="0" dirty="0">
                <a:ln>
                  <a:noFill/>
                </a:ln>
                <a:effectLst/>
                <a:uLnTx/>
                <a:uFillTx/>
                <a:latin typeface="Arial"/>
                <a:ea typeface="+mn-ea"/>
                <a:cs typeface="Arial"/>
              </a:rPr>
              <a:t>Q. What is </a:t>
            </a:r>
            <a:r>
              <a:rPr kumimoji="0" lang="en-US" sz="2000" b="0" i="0" u="none" strike="noStrike" kern="1200" cap="none" spc="-5" normalizeH="0" baseline="0" noProof="0" dirty="0" err="1">
                <a:ln>
                  <a:noFill/>
                </a:ln>
                <a:effectLst/>
                <a:uLnTx/>
                <a:uFillTx/>
                <a:latin typeface="Arial"/>
                <a:ea typeface="+mn-ea"/>
                <a:cs typeface="Arial"/>
              </a:rPr>
              <a:t>Amplifund</a:t>
            </a:r>
            <a:r>
              <a:rPr kumimoji="0" lang="en-US" sz="2000" b="0" i="0" u="none" strike="noStrike" kern="1200" cap="none" spc="-5" normalizeH="0" baseline="0" noProof="0" dirty="0">
                <a:ln>
                  <a:noFill/>
                </a:ln>
                <a:effectLst/>
                <a:uLnTx/>
                <a:uFillTx/>
                <a:latin typeface="Arial"/>
                <a:ea typeface="+mn-ea"/>
                <a:cs typeface="Arial"/>
              </a:rPr>
              <a:t>?</a:t>
            </a:r>
          </a:p>
          <a:p>
            <a:pPr marL="298450" marR="0" lvl="0" indent="-285750" algn="l" defTabSz="914400" rtl="0" eaLnBrk="1" fontAlgn="auto" latinLnBrk="0" hangingPunct="1">
              <a:lnSpc>
                <a:spcPct val="100000"/>
              </a:lnSpc>
              <a:spcBef>
                <a:spcPts val="100"/>
              </a:spcBef>
              <a:spcAft>
                <a:spcPts val="0"/>
              </a:spcAft>
              <a:buClrTx/>
              <a:buSzTx/>
              <a:buFontTx/>
              <a:buChar char="■"/>
              <a:tabLst>
                <a:tab pos="297815" algn="l"/>
                <a:tab pos="298450" algn="l"/>
              </a:tabLst>
              <a:defRPr/>
            </a:pPr>
            <a:endParaRPr kumimoji="0" lang="en-US" sz="2000" b="0" i="0" u="none" strike="noStrike" kern="1200" cap="none" spc="-5" normalizeH="0" baseline="0" noProof="0" dirty="0">
              <a:ln>
                <a:noFill/>
              </a:ln>
              <a:effectLst/>
              <a:uLnTx/>
              <a:uFillTx/>
              <a:latin typeface="Arial"/>
              <a:ea typeface="+mn-ea"/>
              <a:cs typeface="Arial"/>
            </a:endParaRPr>
          </a:p>
          <a:p>
            <a:pPr marL="12700" marR="0" lvl="0" indent="0" algn="l" defTabSz="914400" rtl="0" eaLnBrk="1" fontAlgn="auto" latinLnBrk="0" hangingPunct="1">
              <a:lnSpc>
                <a:spcPct val="100000"/>
              </a:lnSpc>
              <a:spcBef>
                <a:spcPts val="100"/>
              </a:spcBef>
              <a:spcAft>
                <a:spcPts val="0"/>
              </a:spcAft>
              <a:buClrTx/>
              <a:buSzTx/>
              <a:buFontTx/>
              <a:buNone/>
              <a:tabLst>
                <a:tab pos="297815" algn="l"/>
                <a:tab pos="298450" algn="l"/>
              </a:tabLst>
              <a:defRPr/>
            </a:pPr>
            <a:r>
              <a:rPr kumimoji="0" lang="en-US" sz="2000" b="0" u="none" strike="noStrike" kern="1200" cap="none" spc="-5" normalizeH="0" baseline="0" noProof="0" dirty="0">
                <a:ln>
                  <a:noFill/>
                </a:ln>
                <a:effectLst/>
                <a:uLnTx/>
                <a:uFillTx/>
                <a:latin typeface="Arial"/>
                <a:ea typeface="+mn-ea"/>
                <a:cs typeface="Arial"/>
              </a:rPr>
              <a:t>A. </a:t>
            </a:r>
            <a:r>
              <a:rPr kumimoji="0" lang="en-US" sz="2000" b="0" i="1" u="none" strike="noStrike" kern="1200" cap="none" spc="-5" normalizeH="0" baseline="0" noProof="0" dirty="0" err="1">
                <a:ln>
                  <a:noFill/>
                </a:ln>
                <a:effectLst/>
                <a:uLnTx/>
                <a:uFillTx/>
                <a:latin typeface="Arial"/>
                <a:ea typeface="+mn-ea"/>
                <a:cs typeface="Arial"/>
              </a:rPr>
              <a:t>Amplifund</a:t>
            </a:r>
            <a:r>
              <a:rPr kumimoji="0" lang="en-US" sz="2000" b="0" i="1" u="none" strike="noStrike" kern="1200" cap="none" spc="-5" normalizeH="0" baseline="0" noProof="0" dirty="0">
                <a:ln>
                  <a:noFill/>
                </a:ln>
                <a:effectLst/>
                <a:uLnTx/>
                <a:uFillTx/>
                <a:latin typeface="Arial"/>
                <a:ea typeface="+mn-ea"/>
                <a:cs typeface="Arial"/>
              </a:rPr>
              <a:t> is a Grant Management Software Package.</a:t>
            </a:r>
          </a:p>
          <a:p>
            <a:pPr marL="12700" marR="0" lvl="0" indent="0" algn="l" defTabSz="914400" rtl="0" eaLnBrk="1" fontAlgn="auto" latinLnBrk="0" hangingPunct="1">
              <a:lnSpc>
                <a:spcPct val="100000"/>
              </a:lnSpc>
              <a:spcBef>
                <a:spcPts val="100"/>
              </a:spcBef>
              <a:spcAft>
                <a:spcPts val="0"/>
              </a:spcAft>
              <a:buClrTx/>
              <a:buSzTx/>
              <a:buFontTx/>
              <a:buNone/>
              <a:tabLst>
                <a:tab pos="297815" algn="l"/>
                <a:tab pos="298450" algn="l"/>
              </a:tabLst>
              <a:defRPr/>
            </a:pPr>
            <a:endParaRPr kumimoji="0" lang="en-US" sz="2000" b="0" i="0" u="none" strike="noStrike" kern="1200" cap="none" spc="-5" normalizeH="0" baseline="0" noProof="0" dirty="0">
              <a:ln>
                <a:noFill/>
              </a:ln>
              <a:effectLst/>
              <a:uLnTx/>
              <a:uFillTx/>
              <a:latin typeface="Arial"/>
              <a:ea typeface="+mn-ea"/>
              <a:cs typeface="Arial"/>
            </a:endParaRPr>
          </a:p>
          <a:p>
            <a:pPr marL="0" marR="0" lvl="0" indent="0" algn="l" defTabSz="914400" rtl="0" eaLnBrk="1" fontAlgn="auto" latinLnBrk="0" hangingPunct="1">
              <a:lnSpc>
                <a:spcPct val="100000"/>
              </a:lnSpc>
              <a:spcBef>
                <a:spcPts val="40"/>
              </a:spcBef>
              <a:spcAft>
                <a:spcPts val="0"/>
              </a:spcAft>
              <a:buClr>
                <a:srgbClr val="004E6D"/>
              </a:buClr>
              <a:buSzTx/>
              <a:buFontTx/>
              <a:buNone/>
              <a:tabLst/>
              <a:defRPr/>
            </a:pPr>
            <a:r>
              <a:rPr kumimoji="0" lang="en-US" sz="2050" b="0" i="0" u="none" strike="noStrike" kern="1200" cap="none" spc="0" normalizeH="0" baseline="0" noProof="0" dirty="0">
                <a:ln>
                  <a:noFill/>
                </a:ln>
                <a:effectLst/>
                <a:uLnTx/>
                <a:uFillTx/>
                <a:latin typeface="Arial"/>
                <a:ea typeface="+mn-ea"/>
                <a:cs typeface="Arial"/>
              </a:rPr>
              <a:t>Q. What does that mean for you as a STEP Grantee?</a:t>
            </a:r>
            <a:endParaRPr kumimoji="0" sz="2050" b="0" i="0" u="none" strike="noStrike" kern="1200" cap="none" spc="0" normalizeH="0" baseline="0" noProof="0" dirty="0">
              <a:ln>
                <a:noFill/>
              </a:ln>
              <a:effectLst/>
              <a:uLnTx/>
              <a:uFillTx/>
              <a:latin typeface="Arial"/>
              <a:ea typeface="+mn-ea"/>
              <a:cs typeface="Arial"/>
            </a:endParaRPr>
          </a:p>
          <a:p>
            <a:pPr marL="298450" marR="0" lvl="0" indent="-285750" algn="l" defTabSz="914400" rtl="0" eaLnBrk="1" fontAlgn="auto" latinLnBrk="0" hangingPunct="1">
              <a:lnSpc>
                <a:spcPct val="100000"/>
              </a:lnSpc>
              <a:spcBef>
                <a:spcPts val="0"/>
              </a:spcBef>
              <a:spcAft>
                <a:spcPts val="0"/>
              </a:spcAft>
              <a:buClrTx/>
              <a:buSzTx/>
              <a:buFontTx/>
              <a:buChar char="■"/>
              <a:tabLst>
                <a:tab pos="297815" algn="l"/>
                <a:tab pos="298450" algn="l"/>
              </a:tabLst>
              <a:defRPr/>
            </a:pPr>
            <a:endParaRPr kumimoji="0" lang="en-US" sz="2000" b="0" i="0" u="none" strike="noStrike" kern="1200" cap="none" spc="-5" normalizeH="0" baseline="0" noProof="0" dirty="0">
              <a:ln>
                <a:noFill/>
              </a:ln>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tab pos="297815" algn="l"/>
                <a:tab pos="298450" algn="l"/>
              </a:tabLst>
              <a:defRPr/>
            </a:pPr>
            <a:r>
              <a:rPr kumimoji="0" lang="en-US" sz="2000" b="0" u="none" strike="noStrike" kern="1200" cap="none" spc="-5" normalizeH="0" baseline="0" noProof="0" dirty="0">
                <a:ln>
                  <a:noFill/>
                </a:ln>
                <a:effectLst/>
                <a:uLnTx/>
                <a:uFillTx/>
                <a:latin typeface="Arial"/>
                <a:ea typeface="+mn-ea"/>
                <a:cs typeface="Arial"/>
              </a:rPr>
              <a:t>A. </a:t>
            </a:r>
            <a:r>
              <a:rPr kumimoji="0" lang="en-US" sz="2000" b="0" i="1" u="none" strike="noStrike" kern="1200" cap="none" spc="-5" normalizeH="0" baseline="0" noProof="0" dirty="0">
                <a:ln>
                  <a:noFill/>
                </a:ln>
                <a:effectLst/>
                <a:uLnTx/>
                <a:uFillTx/>
                <a:latin typeface="Arial"/>
                <a:ea typeface="+mn-ea"/>
                <a:cs typeface="Arial"/>
              </a:rPr>
              <a:t>All FFY24 STEP applications and documents will be submitted electronically through the </a:t>
            </a:r>
            <a:r>
              <a:rPr kumimoji="0" lang="en-US" sz="2000" b="0" i="1" u="none" strike="noStrike" kern="1200" cap="none" spc="-5" normalizeH="0" baseline="0" noProof="0" dirty="0" err="1">
                <a:ln>
                  <a:noFill/>
                </a:ln>
                <a:effectLst/>
                <a:uLnTx/>
                <a:uFillTx/>
                <a:latin typeface="Arial"/>
                <a:ea typeface="+mn-ea"/>
                <a:cs typeface="Arial"/>
              </a:rPr>
              <a:t>Amplifund</a:t>
            </a:r>
            <a:r>
              <a:rPr kumimoji="0" lang="en-US" sz="2000" b="0" i="1" u="none" strike="noStrike" kern="1200" cap="none" spc="-5" normalizeH="0" baseline="0" noProof="0" dirty="0">
                <a:ln>
                  <a:noFill/>
                </a:ln>
                <a:effectLst/>
                <a:uLnTx/>
                <a:uFillTx/>
                <a:latin typeface="Arial"/>
                <a:ea typeface="+mn-ea"/>
                <a:cs typeface="Arial"/>
              </a:rPr>
              <a:t> system.</a:t>
            </a:r>
          </a:p>
          <a:p>
            <a:pPr marL="12700" marR="0" lvl="0" indent="0" algn="l" defTabSz="914400" rtl="0" eaLnBrk="1" fontAlgn="auto" latinLnBrk="0" hangingPunct="1">
              <a:lnSpc>
                <a:spcPct val="100000"/>
              </a:lnSpc>
              <a:spcBef>
                <a:spcPts val="0"/>
              </a:spcBef>
              <a:spcAft>
                <a:spcPts val="0"/>
              </a:spcAft>
              <a:buClrTx/>
              <a:buSzTx/>
              <a:buFontTx/>
              <a:buNone/>
              <a:tabLst>
                <a:tab pos="297815" algn="l"/>
                <a:tab pos="298450" algn="l"/>
              </a:tabLst>
              <a:defRPr/>
            </a:pPr>
            <a:endParaRPr kumimoji="0" lang="en-US" sz="2000" b="0" i="1" u="none" strike="noStrike" kern="1200" cap="none" spc="-5" normalizeH="0" baseline="0" noProof="0" dirty="0">
              <a:ln>
                <a:noFill/>
              </a:ln>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tab pos="297815" algn="l"/>
                <a:tab pos="298450" algn="l"/>
              </a:tabLst>
              <a:defRPr/>
            </a:pPr>
            <a:r>
              <a:rPr kumimoji="0" lang="en-US" sz="2000" b="0" i="1" u="none" strike="noStrike" kern="1200" cap="none" spc="-5" normalizeH="0" baseline="0" noProof="0" dirty="0">
                <a:ln>
                  <a:noFill/>
                </a:ln>
                <a:effectLst/>
                <a:uLnTx/>
                <a:uFillTx/>
                <a:latin typeface="Arial"/>
                <a:ea typeface="+mn-ea"/>
                <a:cs typeface="Arial"/>
              </a:rPr>
              <a:t>BSPE &amp; the LEL’s will provide training and procedural documents to assist agencies with the FFY24 application process.</a:t>
            </a:r>
          </a:p>
          <a:p>
            <a:pPr marL="12700" marR="0" lvl="0" indent="0" algn="l" defTabSz="914400" rtl="0" eaLnBrk="1" fontAlgn="auto" latinLnBrk="0" hangingPunct="1">
              <a:lnSpc>
                <a:spcPct val="100000"/>
              </a:lnSpc>
              <a:spcBef>
                <a:spcPts val="0"/>
              </a:spcBef>
              <a:spcAft>
                <a:spcPts val="0"/>
              </a:spcAft>
              <a:buClrTx/>
              <a:buSzTx/>
              <a:buFontTx/>
              <a:buNone/>
              <a:tabLst>
                <a:tab pos="297815" algn="l"/>
                <a:tab pos="298450" algn="l"/>
              </a:tabLst>
              <a:defRPr/>
            </a:pPr>
            <a:endParaRPr kumimoji="0" lang="en-US" sz="2000" b="0" i="0" u="none" strike="noStrike" kern="1200" cap="none" spc="-5" normalizeH="0" baseline="0" noProof="0" dirty="0">
              <a:ln>
                <a:noFill/>
              </a:ln>
              <a:solidFill>
                <a:srgbClr val="004E6D"/>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tab pos="297815" algn="l"/>
                <a:tab pos="298450" algn="l"/>
              </a:tabLst>
              <a:defRPr/>
            </a:pPr>
            <a:endParaRPr kumimoji="0"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5"/>
              </a:spcBef>
              <a:spcAft>
                <a:spcPts val="0"/>
              </a:spcAft>
              <a:buClr>
                <a:srgbClr val="004E6D"/>
              </a:buClr>
              <a:buSzTx/>
              <a:buFont typeface="Arial"/>
              <a:buChar char="■"/>
              <a:tabLst/>
              <a:defRPr/>
            </a:pPr>
            <a:endParaRPr kumimoji="0" sz="2050" b="0" i="0" u="none" strike="noStrike" kern="1200" cap="none" spc="0" normalizeH="0" baseline="0" noProof="0" dirty="0">
              <a:ln>
                <a:noFill/>
              </a:ln>
              <a:solidFill>
                <a:prstClr val="black"/>
              </a:solidFill>
              <a:effectLst/>
              <a:uLnTx/>
              <a:uFillTx/>
              <a:latin typeface="Arial"/>
              <a:ea typeface="+mn-ea"/>
              <a:cs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76398" y="152399"/>
            <a:ext cx="8839200" cy="6556375"/>
            <a:chOff x="152398" y="152398"/>
            <a:chExt cx="8839200" cy="6556375"/>
          </a:xfrm>
        </p:grpSpPr>
        <p:sp>
          <p:nvSpPr>
            <p:cNvPr id="3" name="object 3"/>
            <p:cNvSpPr/>
            <p:nvPr/>
          </p:nvSpPr>
          <p:spPr>
            <a:xfrm>
              <a:off x="7010399" y="152398"/>
              <a:ext cx="1981200" cy="6556375"/>
            </a:xfrm>
            <a:custGeom>
              <a:avLst/>
              <a:gdLst/>
              <a:ahLst/>
              <a:cxnLst/>
              <a:rect l="l" t="t" r="r" b="b"/>
              <a:pathLst>
                <a:path w="1981200" h="6556375">
                  <a:moveTo>
                    <a:pt x="1981200" y="0"/>
                  </a:moveTo>
                  <a:lnTo>
                    <a:pt x="0" y="0"/>
                  </a:lnTo>
                  <a:lnTo>
                    <a:pt x="0" y="6556248"/>
                  </a:lnTo>
                  <a:lnTo>
                    <a:pt x="1981200" y="6556248"/>
                  </a:lnTo>
                  <a:lnTo>
                    <a:pt x="1981200" y="0"/>
                  </a:lnTo>
                  <a:close/>
                </a:path>
              </a:pathLst>
            </a:custGeom>
            <a:solidFill>
              <a:srgbClr val="0F6FC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object 4"/>
            <p:cNvSpPr/>
            <p:nvPr/>
          </p:nvSpPr>
          <p:spPr>
            <a:xfrm>
              <a:off x="152399" y="153922"/>
              <a:ext cx="6705600" cy="6553200"/>
            </a:xfrm>
            <a:custGeom>
              <a:avLst/>
              <a:gdLst/>
              <a:ahLst/>
              <a:cxnLst/>
              <a:rect l="l" t="t" r="r" b="b"/>
              <a:pathLst>
                <a:path w="6705600" h="6553200">
                  <a:moveTo>
                    <a:pt x="6705600" y="0"/>
                  </a:moveTo>
                  <a:lnTo>
                    <a:pt x="0" y="0"/>
                  </a:lnTo>
                  <a:lnTo>
                    <a:pt x="0" y="6553200"/>
                  </a:lnTo>
                  <a:lnTo>
                    <a:pt x="6705600" y="6553200"/>
                  </a:lnTo>
                  <a:lnTo>
                    <a:pt x="6705600" y="0"/>
                  </a:lnTo>
                  <a:close/>
                </a:path>
              </a:pathLst>
            </a:custGeom>
            <a:solidFill>
              <a:srgbClr val="04617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object 5"/>
          <p:cNvSpPr txBox="1">
            <a:spLocks noGrp="1"/>
          </p:cNvSpPr>
          <p:nvPr>
            <p:ph type="title"/>
          </p:nvPr>
        </p:nvSpPr>
        <p:spPr>
          <a:xfrm>
            <a:off x="3256756" y="2575052"/>
            <a:ext cx="3544570" cy="756920"/>
          </a:xfrm>
          <a:prstGeom prst="rect">
            <a:avLst/>
          </a:prstGeom>
        </p:spPr>
        <p:txBody>
          <a:bodyPr vert="horz" wrap="square" lIns="0" tIns="12700" rIns="0" bIns="0" rtlCol="0" anchor="ctr">
            <a:spAutoFit/>
          </a:bodyPr>
          <a:lstStyle/>
          <a:p>
            <a:pPr marL="12700">
              <a:lnSpc>
                <a:spcPct val="100000"/>
              </a:lnSpc>
              <a:spcBef>
                <a:spcPts val="100"/>
              </a:spcBef>
            </a:pPr>
            <a:r>
              <a:rPr sz="4800" spc="145" dirty="0">
                <a:solidFill>
                  <a:schemeClr val="bg1">
                    <a:lumMod val="95000"/>
                  </a:schemeClr>
                </a:solidFill>
                <a:latin typeface="Franklin Gothic Medium"/>
                <a:cs typeface="Franklin Gothic Medium"/>
              </a:rPr>
              <a:t>Q</a:t>
            </a:r>
            <a:r>
              <a:rPr sz="4800" spc="140" dirty="0">
                <a:solidFill>
                  <a:schemeClr val="bg1">
                    <a:lumMod val="95000"/>
                  </a:schemeClr>
                </a:solidFill>
                <a:latin typeface="Franklin Gothic Medium"/>
                <a:cs typeface="Franklin Gothic Medium"/>
              </a:rPr>
              <a:t>U</a:t>
            </a:r>
            <a:r>
              <a:rPr sz="4800" spc="145" dirty="0">
                <a:solidFill>
                  <a:schemeClr val="bg1">
                    <a:lumMod val="95000"/>
                  </a:schemeClr>
                </a:solidFill>
                <a:latin typeface="Franklin Gothic Medium"/>
                <a:cs typeface="Franklin Gothic Medium"/>
              </a:rPr>
              <a:t>ES</a:t>
            </a:r>
            <a:r>
              <a:rPr sz="4800" spc="155" dirty="0">
                <a:solidFill>
                  <a:schemeClr val="bg1">
                    <a:lumMod val="95000"/>
                  </a:schemeClr>
                </a:solidFill>
                <a:latin typeface="Franklin Gothic Medium"/>
                <a:cs typeface="Franklin Gothic Medium"/>
              </a:rPr>
              <a:t>T</a:t>
            </a:r>
            <a:r>
              <a:rPr sz="4800" spc="140" dirty="0">
                <a:solidFill>
                  <a:schemeClr val="bg1">
                    <a:lumMod val="95000"/>
                  </a:schemeClr>
                </a:solidFill>
                <a:latin typeface="Franklin Gothic Medium"/>
                <a:cs typeface="Franklin Gothic Medium"/>
              </a:rPr>
              <a:t>I</a:t>
            </a:r>
            <a:r>
              <a:rPr sz="4800" spc="145" dirty="0">
                <a:solidFill>
                  <a:schemeClr val="bg1">
                    <a:lumMod val="95000"/>
                  </a:schemeClr>
                </a:solidFill>
                <a:latin typeface="Franklin Gothic Medium"/>
                <a:cs typeface="Franklin Gothic Medium"/>
              </a:rPr>
              <a:t>O</a:t>
            </a:r>
            <a:r>
              <a:rPr sz="4800" spc="155" dirty="0">
                <a:solidFill>
                  <a:schemeClr val="bg1">
                    <a:lumMod val="95000"/>
                  </a:schemeClr>
                </a:solidFill>
                <a:latin typeface="Franklin Gothic Medium"/>
                <a:cs typeface="Franklin Gothic Medium"/>
              </a:rPr>
              <a:t>N</a:t>
            </a:r>
            <a:r>
              <a:rPr sz="4800" spc="145" dirty="0">
                <a:solidFill>
                  <a:schemeClr val="bg1">
                    <a:lumMod val="95000"/>
                  </a:schemeClr>
                </a:solidFill>
                <a:latin typeface="Franklin Gothic Medium"/>
                <a:cs typeface="Franklin Gothic Medium"/>
              </a:rPr>
              <a:t>S?</a:t>
            </a:r>
            <a:endParaRPr sz="4800" dirty="0">
              <a:solidFill>
                <a:schemeClr val="bg1">
                  <a:lumMod val="95000"/>
                </a:schemeClr>
              </a:solidFill>
              <a:latin typeface="Franklin Gothic Medium"/>
              <a:cs typeface="Franklin Gothic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3000000}"/>
              </a:ext>
            </a:extLst>
          </p:cNvPr>
          <p:cNvGraphicFramePr>
            <a:graphicFrameLocks/>
          </p:cNvGraphicFramePr>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1774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220</TotalTime>
  <Words>4109</Words>
  <Application>Microsoft Office PowerPoint</Application>
  <PresentationFormat>Widescreen</PresentationFormat>
  <Paragraphs>582</Paragraphs>
  <Slides>85</Slides>
  <Notes>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85</vt:i4>
      </vt:variant>
    </vt:vector>
  </HeadingPairs>
  <TitlesOfParts>
    <vt:vector size="95" baseType="lpstr">
      <vt:lpstr>Arial</vt:lpstr>
      <vt:lpstr>Arial Narrow</vt:lpstr>
      <vt:lpstr>Calibri</vt:lpstr>
      <vt:lpstr>Calibri Light</vt:lpstr>
      <vt:lpstr>Century Gothic</vt:lpstr>
      <vt:lpstr>Franklin Gothic Medium</vt:lpstr>
      <vt:lpstr>Wingdings 3</vt:lpstr>
      <vt:lpstr>Office Theme</vt:lpstr>
      <vt:lpstr>1_Office Theme</vt:lpstr>
      <vt:lpstr>2_Office Theme</vt:lpstr>
      <vt:lpstr>PowerPoint Presentation</vt:lpstr>
      <vt:lpstr> OVERVIEW</vt:lpstr>
      <vt:lpstr> MEETING PURPOSE</vt:lpstr>
      <vt:lpstr> BSPE PERSONNEL</vt:lpstr>
      <vt:lpstr> BSPE Grant Administrators</vt:lpstr>
      <vt:lpstr> CONTACT INFORMATION</vt:lpstr>
      <vt:lpstr>PowerPoint Presentation</vt:lpstr>
      <vt:lpstr> Impaired Driving Program</vt:lpstr>
      <vt:lpstr>PowerPoint Presentation</vt:lpstr>
      <vt:lpstr>PowerPoint Presentation</vt:lpstr>
      <vt:lpstr>PowerPoint Presentation</vt:lpstr>
      <vt:lpstr>PowerPoint Presentation</vt:lpstr>
      <vt:lpstr>PowerPoint Presentation</vt:lpstr>
      <vt:lpstr>PowerPoint Presentation</vt:lpstr>
      <vt:lpstr>FFY23 Grantee Orientation Meeting</vt:lpstr>
      <vt:lpstr>IDOT BSPE GRANT TEAM</vt:lpstr>
      <vt:lpstr>IDOT BSPE GRANT TEAM</vt:lpstr>
      <vt:lpstr>LEL TEAM REGIONS</vt:lpstr>
      <vt:lpstr>LEL TEAM</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FFY23 STEP GRANT GOALS AND  OBJECTIVES</vt:lpstr>
      <vt:lpstr>PowerPoint Presentation</vt:lpstr>
      <vt:lpstr>Agenda</vt:lpstr>
      <vt:lpstr>What is the 205?</vt:lpstr>
      <vt:lpstr>Why is the 205 Important?</vt:lpstr>
      <vt:lpstr>Where do I find the 205?</vt:lpstr>
      <vt:lpstr>Where do I find the 205?</vt:lpstr>
      <vt:lpstr>PowerPoint Presentation</vt:lpstr>
      <vt:lpstr>PowerPoint Presentation</vt:lpstr>
      <vt:lpstr>PowerPoint Presentation</vt:lpstr>
      <vt:lpstr>Specific Sections of 205</vt:lpstr>
      <vt:lpstr>Specific Sections of 205</vt:lpstr>
      <vt:lpstr>Specific Sections of 205</vt:lpstr>
      <vt:lpstr>Specific Sections of 205</vt:lpstr>
      <vt:lpstr>Specific Sections of 205</vt:lpstr>
      <vt:lpstr>Specific Sections of 205</vt:lpstr>
      <vt:lpstr>Automation</vt:lpstr>
      <vt:lpstr>When do I send it in?</vt:lpstr>
      <vt:lpstr>Where do I send it to?</vt:lpstr>
      <vt:lpstr>What does the 205 have to do with the Claim?</vt:lpstr>
      <vt:lpstr>Questions?</vt:lpstr>
      <vt:lpstr>PowerPoint Presentation</vt:lpstr>
      <vt:lpstr>How to Complete and digitally submit your BSPE 500</vt:lpstr>
      <vt:lpstr>Locate the BSPE 500 form on the website</vt:lpstr>
      <vt:lpstr>Complete ALL boxes at the top of the form</vt:lpstr>
      <vt:lpstr>Agency Information</vt:lpstr>
      <vt:lpstr>Campaign Information</vt:lpstr>
      <vt:lpstr>Project Costs by Budget Category</vt:lpstr>
      <vt:lpstr>Certification and Digital Signature</vt:lpstr>
      <vt:lpstr>Personnel and Indirect Costs - Page 2</vt:lpstr>
      <vt:lpstr>Personnel - Page 2 Continued</vt:lpstr>
      <vt:lpstr>Personnel - Page 2 Continued</vt:lpstr>
      <vt:lpstr>Certification and Signature Process</vt:lpstr>
      <vt:lpstr>Signature Process</vt:lpstr>
      <vt:lpstr>Digital Signature Process Option Two</vt:lpstr>
      <vt:lpstr>How do to create a digital signature</vt:lpstr>
      <vt:lpstr>How do to create a digital signature (continued)</vt:lpstr>
      <vt:lpstr>Digital Signature Process (continued)</vt:lpstr>
      <vt:lpstr>Claim Submission - how do I submit? This process will be based on your chosen Signature Process</vt:lpstr>
      <vt:lpstr>Claim Submission - how do I submit? Digital Signature</vt:lpstr>
      <vt:lpstr>Emailing the form</vt:lpstr>
      <vt:lpstr>Congratulations! You have successfully submitted your BSPE claim form with digital signature!</vt:lpstr>
      <vt:lpstr>PowerPoint Presentation</vt:lpstr>
      <vt:lpstr>PowerPoint Presentation</vt:lpstr>
      <vt:lpstr>PowerPoint Presentation</vt:lpstr>
      <vt:lpstr>PowerPoint Presentation</vt:lpstr>
      <vt:lpstr>PowerPoint Presentation</vt:lpstr>
      <vt:lpstr>PowerPoint Presentation</vt:lpstr>
      <vt:lpstr> Form Submittals</vt:lpstr>
      <vt:lpstr>PowerPoint Presentation</vt:lpstr>
      <vt:lpstr>PowerPoint Presentation</vt:lpstr>
      <vt:lpstr>PowerPoint Presentation</vt:lpstr>
      <vt:lpstr>PowerPoint Presentation</vt:lpstr>
      <vt:lpstr>PowerPoint Presentation</vt:lpstr>
      <vt:lpstr> AMPLIFUND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Esslinger, Steven J</dc:creator>
  <cp:lastModifiedBy>Esslinger, Steven J</cp:lastModifiedBy>
  <cp:revision>24</cp:revision>
  <cp:lastPrinted>2022-09-26T18:00:13Z</cp:lastPrinted>
  <dcterms:created xsi:type="dcterms:W3CDTF">2022-09-19T19:08:57Z</dcterms:created>
  <dcterms:modified xsi:type="dcterms:W3CDTF">2022-09-29T16:49:33Z</dcterms:modified>
</cp:coreProperties>
</file>